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notesMasterIdLst>
    <p:notesMasterId r:id="rId14"/>
  </p:notesMasterIdLst>
  <p:handoutMasterIdLst>
    <p:handoutMasterId r:id="rId15"/>
  </p:handoutMasterIdLst>
  <p:sldIdLst>
    <p:sldId id="256" r:id="rId2"/>
    <p:sldId id="262" r:id="rId3"/>
    <p:sldId id="260" r:id="rId4"/>
    <p:sldId id="264" r:id="rId5"/>
    <p:sldId id="263" r:id="rId6"/>
    <p:sldId id="267" r:id="rId7"/>
    <p:sldId id="269" r:id="rId8"/>
    <p:sldId id="266" r:id="rId9"/>
    <p:sldId id="271" r:id="rId10"/>
    <p:sldId id="270" r:id="rId11"/>
    <p:sldId id="268" r:id="rId12"/>
    <p:sldId id="272" r:id="rId13"/>
  </p:sldIdLst>
  <p:sldSz cx="30240288" cy="21240750"/>
  <p:notesSz cx="6858000" cy="9144000"/>
  <p:defaultText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8" algn="l" defTabSz="457148" rtl="0" eaLnBrk="1" latinLnBrk="0" hangingPunct="1">
      <a:defRPr sz="1800" kern="1200">
        <a:solidFill>
          <a:schemeClr val="tx1"/>
        </a:solidFill>
        <a:latin typeface="+mn-lt"/>
        <a:ea typeface="+mn-ea"/>
        <a:cs typeface="+mn-cs"/>
      </a:defRPr>
    </a:lvl3pPr>
    <a:lvl4pPr marL="1371446" algn="l" defTabSz="457148" rtl="0" eaLnBrk="1" latinLnBrk="0" hangingPunct="1">
      <a:defRPr sz="1800" kern="1200">
        <a:solidFill>
          <a:schemeClr val="tx1"/>
        </a:solidFill>
        <a:latin typeface="+mn-lt"/>
        <a:ea typeface="+mn-ea"/>
        <a:cs typeface="+mn-cs"/>
      </a:defRPr>
    </a:lvl4pPr>
    <a:lvl5pPr marL="1828595" algn="l" defTabSz="457148" rtl="0" eaLnBrk="1" latinLnBrk="0" hangingPunct="1">
      <a:defRPr sz="1800" kern="1200">
        <a:solidFill>
          <a:schemeClr val="tx1"/>
        </a:solidFill>
        <a:latin typeface="+mn-lt"/>
        <a:ea typeface="+mn-ea"/>
        <a:cs typeface="+mn-cs"/>
      </a:defRPr>
    </a:lvl5pPr>
    <a:lvl6pPr marL="2285744" algn="l" defTabSz="457148" rtl="0" eaLnBrk="1" latinLnBrk="0" hangingPunct="1">
      <a:defRPr sz="1800" kern="1200">
        <a:solidFill>
          <a:schemeClr val="tx1"/>
        </a:solidFill>
        <a:latin typeface="+mn-lt"/>
        <a:ea typeface="+mn-ea"/>
        <a:cs typeface="+mn-cs"/>
      </a:defRPr>
    </a:lvl6pPr>
    <a:lvl7pPr marL="2742893" algn="l" defTabSz="457148" rtl="0" eaLnBrk="1" latinLnBrk="0" hangingPunct="1">
      <a:defRPr sz="1800" kern="1200">
        <a:solidFill>
          <a:schemeClr val="tx1"/>
        </a:solidFill>
        <a:latin typeface="+mn-lt"/>
        <a:ea typeface="+mn-ea"/>
        <a:cs typeface="+mn-cs"/>
      </a:defRPr>
    </a:lvl7pPr>
    <a:lvl8pPr marL="3200042" algn="l" defTabSz="457148" rtl="0" eaLnBrk="1" latinLnBrk="0" hangingPunct="1">
      <a:defRPr sz="1800" kern="1200">
        <a:solidFill>
          <a:schemeClr val="tx1"/>
        </a:solidFill>
        <a:latin typeface="+mn-lt"/>
        <a:ea typeface="+mn-ea"/>
        <a:cs typeface="+mn-cs"/>
      </a:defRPr>
    </a:lvl8pPr>
    <a:lvl9pPr marL="3657191" algn="l" defTabSz="45714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93" userDrawn="1">
          <p15:clr>
            <a:srgbClr val="A4A3A4"/>
          </p15:clr>
        </p15:guide>
        <p15:guide id="2" pos="9525" userDrawn="1">
          <p15:clr>
            <a:srgbClr val="A4A3A4"/>
          </p15:clr>
        </p15:guide>
        <p15:guide id="3" orient="horz" pos="3539" userDrawn="1">
          <p15:clr>
            <a:srgbClr val="A4A3A4"/>
          </p15:clr>
        </p15:guide>
        <p15:guide id="4" orient="horz" pos="4207" userDrawn="1">
          <p15:clr>
            <a:srgbClr val="A4A3A4"/>
          </p15:clr>
        </p15:guide>
        <p15:guide id="5" orient="horz" pos="5767" userDrawn="1">
          <p15:clr>
            <a:srgbClr val="A4A3A4"/>
          </p15:clr>
        </p15:guide>
        <p15:guide id="6" pos="1281" userDrawn="1">
          <p15:clr>
            <a:srgbClr val="A4A3A4"/>
          </p15:clr>
        </p15:guide>
        <p15:guide id="7" pos="6381" userDrawn="1">
          <p15:clr>
            <a:srgbClr val="A4A3A4"/>
          </p15:clr>
        </p15:guide>
        <p15:guide id="8" pos="6863" userDrawn="1">
          <p15:clr>
            <a:srgbClr val="A4A3A4"/>
          </p15:clr>
        </p15:guide>
        <p15:guide id="9" pos="11963" userDrawn="1">
          <p15:clr>
            <a:srgbClr val="A4A3A4"/>
          </p15:clr>
        </p15:guide>
        <p15:guide id="10" pos="12443" userDrawn="1">
          <p15:clr>
            <a:srgbClr val="A4A3A4"/>
          </p15:clr>
        </p15:guide>
        <p15:guide id="11" pos="17543"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846FD5C-3644-8911-3683-919114370C44}" name="Haase, Helen Silke" initials="HHS" userId="S::Helen.Haase@haw-hamburg.de::1accecdc-3aec-4745-8453-484a0c0e640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3C0C"/>
    <a:srgbClr val="F8CBAD"/>
    <a:srgbClr val="FFE4CA"/>
    <a:srgbClr val="A2D0F0"/>
    <a:srgbClr val="1B6CA3"/>
    <a:srgbClr val="1E689A"/>
    <a:srgbClr val="1B699F"/>
    <a:srgbClr val="C55A11"/>
    <a:srgbClr val="FBE5D6"/>
    <a:srgbClr val="F7DE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26" autoAdjust="0"/>
  </p:normalViewPr>
  <p:slideViewPr>
    <p:cSldViewPr snapToGrid="0" snapToObjects="1">
      <p:cViewPr>
        <p:scale>
          <a:sx n="50" d="100"/>
          <a:sy n="50" d="100"/>
        </p:scale>
        <p:origin x="-835" y="-1522"/>
      </p:cViewPr>
      <p:guideLst>
        <p:guide orient="horz" pos="1693"/>
        <p:guide pos="9525"/>
        <p:guide orient="horz" pos="3539"/>
        <p:guide orient="horz" pos="4207"/>
        <p:guide orient="horz" pos="5767"/>
        <p:guide pos="1281"/>
        <p:guide pos="6381"/>
        <p:guide pos="6863"/>
        <p:guide pos="11963"/>
        <p:guide pos="12443"/>
        <p:guide pos="17543"/>
      </p:guideLst>
    </p:cSldViewPr>
  </p:slideViewPr>
  <p:notesTextViewPr>
    <p:cViewPr>
      <p:scale>
        <a:sx n="1" d="1"/>
        <a:sy n="1" d="1"/>
      </p:scale>
      <p:origin x="0" y="0"/>
    </p:cViewPr>
  </p:notesTextViewPr>
  <p:sorterViewPr>
    <p:cViewPr>
      <p:scale>
        <a:sx n="125" d="100"/>
        <a:sy n="125" d="100"/>
      </p:scale>
      <p:origin x="0" y="-17933"/>
    </p:cViewPr>
  </p:sorterViewPr>
  <p:notesViewPr>
    <p:cSldViewPr snapToGrid="0" snapToObjects="1">
      <p:cViewPr varScale="1">
        <p:scale>
          <a:sx n="65" d="100"/>
          <a:sy n="65"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37BF3F-8138-0B46-BC0A-D5C4C4924154}" type="datetimeFigureOut">
              <a:rPr lang="de-DE" smtClean="0"/>
              <a:t>08.10.2023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A5D1C33-88F6-4048-B597-DAB9A8DD9E9E}" type="slidenum">
              <a:rPr lang="de-DE" smtClean="0"/>
              <a:t>‹Nr.›</a:t>
            </a:fld>
            <a:endParaRPr lang="de-DE"/>
          </a:p>
        </p:txBody>
      </p:sp>
    </p:spTree>
    <p:extLst>
      <p:ext uri="{BB962C8B-B14F-4D97-AF65-F5344CB8AC3E}">
        <p14:creationId xmlns:p14="http://schemas.microsoft.com/office/powerpoint/2010/main" val="1790671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B1C7D6-946B-4F44-8DEB-39FFA385C951}" type="datetimeFigureOut">
              <a:rPr lang="de-DE" smtClean="0"/>
              <a:t>08.10.2023</a:t>
            </a:fld>
            <a:endParaRPr lang="de-DE"/>
          </a:p>
        </p:txBody>
      </p:sp>
      <p:sp>
        <p:nvSpPr>
          <p:cNvPr id="4" name="Folienbildplatzhalter 3"/>
          <p:cNvSpPr>
            <a:spLocks noGrp="1" noRot="1" noChangeAspect="1"/>
          </p:cNvSpPr>
          <p:nvPr>
            <p:ph type="sldImg" idx="2"/>
          </p:nvPr>
        </p:nvSpPr>
        <p:spPr>
          <a:xfrm>
            <a:off x="1233488" y="1143000"/>
            <a:ext cx="43910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E0DE7F-5EAA-7F47-A558-E17F2240B598}" type="slidenum">
              <a:rPr lang="de-DE" smtClean="0"/>
              <a:t>‹Nr.›</a:t>
            </a:fld>
            <a:endParaRPr lang="de-DE"/>
          </a:p>
        </p:txBody>
      </p:sp>
    </p:spTree>
    <p:extLst>
      <p:ext uri="{BB962C8B-B14F-4D97-AF65-F5344CB8AC3E}">
        <p14:creationId xmlns:p14="http://schemas.microsoft.com/office/powerpoint/2010/main" val="837370342"/>
      </p:ext>
    </p:extLst>
  </p:cSld>
  <p:clrMap bg1="lt1" tx1="dk1" bg2="lt2" tx2="dk2" accent1="accent1" accent2="accent2" accent3="accent3" accent4="accent4" accent5="accent5" accent6="accent6" hlink="hlink" folHlink="folHlink"/>
  <p:notesStyle>
    <a:lvl1pPr marL="0" algn="l" defTabSz="2479301" rtl="0" eaLnBrk="1" latinLnBrk="0" hangingPunct="1">
      <a:defRPr sz="3254" kern="1200">
        <a:solidFill>
          <a:schemeClr val="tx1"/>
        </a:solidFill>
        <a:latin typeface="+mn-lt"/>
        <a:ea typeface="+mn-ea"/>
        <a:cs typeface="+mn-cs"/>
      </a:defRPr>
    </a:lvl1pPr>
    <a:lvl2pPr marL="1239650" algn="l" defTabSz="2479301" rtl="0" eaLnBrk="1" latinLnBrk="0" hangingPunct="1">
      <a:defRPr sz="3254" kern="1200">
        <a:solidFill>
          <a:schemeClr val="tx1"/>
        </a:solidFill>
        <a:latin typeface="+mn-lt"/>
        <a:ea typeface="+mn-ea"/>
        <a:cs typeface="+mn-cs"/>
      </a:defRPr>
    </a:lvl2pPr>
    <a:lvl3pPr marL="2479301" algn="l" defTabSz="2479301" rtl="0" eaLnBrk="1" latinLnBrk="0" hangingPunct="1">
      <a:defRPr sz="3254" kern="1200">
        <a:solidFill>
          <a:schemeClr val="tx1"/>
        </a:solidFill>
        <a:latin typeface="+mn-lt"/>
        <a:ea typeface="+mn-ea"/>
        <a:cs typeface="+mn-cs"/>
      </a:defRPr>
    </a:lvl3pPr>
    <a:lvl4pPr marL="3718952" algn="l" defTabSz="2479301" rtl="0" eaLnBrk="1" latinLnBrk="0" hangingPunct="1">
      <a:defRPr sz="3254" kern="1200">
        <a:solidFill>
          <a:schemeClr val="tx1"/>
        </a:solidFill>
        <a:latin typeface="+mn-lt"/>
        <a:ea typeface="+mn-ea"/>
        <a:cs typeface="+mn-cs"/>
      </a:defRPr>
    </a:lvl4pPr>
    <a:lvl5pPr marL="4958602" algn="l" defTabSz="2479301" rtl="0" eaLnBrk="1" latinLnBrk="0" hangingPunct="1">
      <a:defRPr sz="3254" kern="1200">
        <a:solidFill>
          <a:schemeClr val="tx1"/>
        </a:solidFill>
        <a:latin typeface="+mn-lt"/>
        <a:ea typeface="+mn-ea"/>
        <a:cs typeface="+mn-cs"/>
      </a:defRPr>
    </a:lvl5pPr>
    <a:lvl6pPr marL="6198252" algn="l" defTabSz="2479301" rtl="0" eaLnBrk="1" latinLnBrk="0" hangingPunct="1">
      <a:defRPr sz="3254" kern="1200">
        <a:solidFill>
          <a:schemeClr val="tx1"/>
        </a:solidFill>
        <a:latin typeface="+mn-lt"/>
        <a:ea typeface="+mn-ea"/>
        <a:cs typeface="+mn-cs"/>
      </a:defRPr>
    </a:lvl6pPr>
    <a:lvl7pPr marL="7437903" algn="l" defTabSz="2479301" rtl="0" eaLnBrk="1" latinLnBrk="0" hangingPunct="1">
      <a:defRPr sz="3254" kern="1200">
        <a:solidFill>
          <a:schemeClr val="tx1"/>
        </a:solidFill>
        <a:latin typeface="+mn-lt"/>
        <a:ea typeface="+mn-ea"/>
        <a:cs typeface="+mn-cs"/>
      </a:defRPr>
    </a:lvl7pPr>
    <a:lvl8pPr marL="8677554" algn="l" defTabSz="2479301" rtl="0" eaLnBrk="1" latinLnBrk="0" hangingPunct="1">
      <a:defRPr sz="3254" kern="1200">
        <a:solidFill>
          <a:schemeClr val="tx1"/>
        </a:solidFill>
        <a:latin typeface="+mn-lt"/>
        <a:ea typeface="+mn-ea"/>
        <a:cs typeface="+mn-cs"/>
      </a:defRPr>
    </a:lvl8pPr>
    <a:lvl9pPr marL="9917204" algn="l" defTabSz="2479301" rtl="0" eaLnBrk="1" latinLnBrk="0" hangingPunct="1">
      <a:defRPr sz="3254"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elfoli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44184" y="2277244"/>
            <a:ext cx="18186774" cy="1957753"/>
          </a:xfrm>
        </p:spPr>
        <p:txBody>
          <a:bodyPr bIns="0" anchor="b" anchorCtr="0">
            <a:noAutofit/>
          </a:bodyPr>
          <a:lstStyle>
            <a:lvl1pPr algn="l">
              <a:lnSpc>
                <a:spcPct val="100000"/>
              </a:lnSpc>
              <a:defRPr sz="6000" b="1" i="0" baseline="0">
                <a:solidFill>
                  <a:srgbClr val="004C8B"/>
                </a:solidFill>
                <a:latin typeface="Martel Heavy" charset="0"/>
                <a:ea typeface="Martel Heavy" charset="0"/>
                <a:cs typeface="Martel Heavy" charset="0"/>
              </a:defRPr>
            </a:lvl1pPr>
          </a:lstStyle>
          <a:p>
            <a:r>
              <a:rPr lang="de-DE" dirty="0"/>
              <a:t>Hier steht der Titel der vorliegenden wissenschaftlichen Arbeit mit maximal drei Zeilen</a:t>
            </a:r>
            <a:endParaRPr lang="en-US" dirty="0"/>
          </a:p>
        </p:txBody>
      </p:sp>
      <p:sp>
        <p:nvSpPr>
          <p:cNvPr id="3" name="Subtitle 2"/>
          <p:cNvSpPr>
            <a:spLocks noGrp="1"/>
          </p:cNvSpPr>
          <p:nvPr>
            <p:ph type="subTitle" idx="1" hasCustomPrompt="1"/>
          </p:nvPr>
        </p:nvSpPr>
        <p:spPr>
          <a:xfrm>
            <a:off x="1944184" y="4641454"/>
            <a:ext cx="18186774" cy="877957"/>
          </a:xfrm>
        </p:spPr>
        <p:txBody>
          <a:bodyPr>
            <a:noAutofit/>
          </a:bodyPr>
          <a:lstStyle>
            <a:lvl1pPr marL="0" indent="0" algn="l">
              <a:lnSpc>
                <a:spcPct val="110000"/>
              </a:lnSpc>
              <a:buNone/>
              <a:defRPr sz="3000" b="1" i="0" cap="all" baseline="0">
                <a:solidFill>
                  <a:srgbClr val="004C8B"/>
                </a:solidFill>
                <a:latin typeface="Open Sans" charset="0"/>
                <a:ea typeface="Open Sans" charset="0"/>
                <a:cs typeface="Open Sans" charset="0"/>
              </a:defRPr>
            </a:lvl1pPr>
            <a:lvl2pPr marL="750078" indent="0" algn="ctr">
              <a:buNone/>
              <a:defRPr sz="3281"/>
            </a:lvl2pPr>
            <a:lvl3pPr marL="1500156" indent="0" algn="ctr">
              <a:buNone/>
              <a:defRPr sz="2953"/>
            </a:lvl3pPr>
            <a:lvl4pPr marL="2250235" indent="0" algn="ctr">
              <a:buNone/>
              <a:defRPr sz="2626"/>
            </a:lvl4pPr>
            <a:lvl5pPr marL="3000314" indent="0" algn="ctr">
              <a:buNone/>
              <a:defRPr sz="2626"/>
            </a:lvl5pPr>
            <a:lvl6pPr marL="3750392" indent="0" algn="ctr">
              <a:buNone/>
              <a:defRPr sz="2626"/>
            </a:lvl6pPr>
            <a:lvl7pPr marL="4500470" indent="0" algn="ctr">
              <a:buNone/>
              <a:defRPr sz="2626"/>
            </a:lvl7pPr>
            <a:lvl8pPr marL="5250548" indent="0" algn="ctr">
              <a:buNone/>
              <a:defRPr sz="2626"/>
            </a:lvl8pPr>
            <a:lvl9pPr marL="6000627" indent="0" algn="ctr">
              <a:buNone/>
              <a:defRPr sz="2626"/>
            </a:lvl9pPr>
          </a:lstStyle>
          <a:p>
            <a:r>
              <a:rPr lang="de-DE" dirty="0"/>
              <a:t>Untertitel der Untersuchung der vorliegenden Arbeit </a:t>
            </a:r>
            <a:r>
              <a:rPr lang="de-DE" dirty="0" err="1"/>
              <a:t>imagnatur</a:t>
            </a:r>
            <a:r>
              <a:rPr lang="de-DE" dirty="0"/>
              <a:t>. Maximal zwei Zeilen</a:t>
            </a:r>
            <a:endParaRPr lang="en-US" dirty="0"/>
          </a:p>
        </p:txBody>
      </p:sp>
      <p:sp>
        <p:nvSpPr>
          <p:cNvPr id="10" name="Picture Placeholder 2"/>
          <p:cNvSpPr>
            <a:spLocks noGrp="1"/>
          </p:cNvSpPr>
          <p:nvPr>
            <p:ph type="pic" idx="13"/>
          </p:nvPr>
        </p:nvSpPr>
        <p:spPr>
          <a:xfrm>
            <a:off x="21113908" y="2318983"/>
            <a:ext cx="6923824" cy="4358342"/>
          </a:xfrm>
        </p:spPr>
        <p:txBody>
          <a:bodyPr anchor="t">
            <a:normAutofit/>
          </a:bodyPr>
          <a:lstStyle>
            <a:lvl1pPr marL="0" indent="0">
              <a:buNone/>
              <a:defRPr sz="1403" b="0" i="0">
                <a:latin typeface="Open Sans" charset="0"/>
                <a:ea typeface="Open Sans" charset="0"/>
                <a:cs typeface="Open Sans" charset="0"/>
              </a:defRPr>
            </a:lvl1pPr>
            <a:lvl2pPr marL="750078" indent="0">
              <a:buNone/>
              <a:defRPr sz="4594"/>
            </a:lvl2pPr>
            <a:lvl3pPr marL="1500156" indent="0">
              <a:buNone/>
              <a:defRPr sz="3937"/>
            </a:lvl3pPr>
            <a:lvl4pPr marL="2250235" indent="0">
              <a:buNone/>
              <a:defRPr sz="3281"/>
            </a:lvl4pPr>
            <a:lvl5pPr marL="3000314" indent="0">
              <a:buNone/>
              <a:defRPr sz="3281"/>
            </a:lvl5pPr>
            <a:lvl6pPr marL="3750392" indent="0">
              <a:buNone/>
              <a:defRPr sz="3281"/>
            </a:lvl6pPr>
            <a:lvl7pPr marL="4500470" indent="0">
              <a:buNone/>
              <a:defRPr sz="3281"/>
            </a:lvl7pPr>
            <a:lvl8pPr marL="5250548" indent="0">
              <a:buNone/>
              <a:defRPr sz="3281"/>
            </a:lvl8pPr>
            <a:lvl9pPr marL="6000627" indent="0">
              <a:buNone/>
              <a:defRPr sz="3281"/>
            </a:lvl9pPr>
          </a:lstStyle>
          <a:p>
            <a:r>
              <a:rPr lang="de-DE" dirty="0"/>
              <a:t>Bild auf Platzhalter ziehen oder durch Klicken auf Symbol hinzufügen</a:t>
            </a:r>
            <a:endParaRPr lang="en-US" dirty="0"/>
          </a:p>
        </p:txBody>
      </p:sp>
      <p:pic>
        <p:nvPicPr>
          <p:cNvPr id="12" name="Bild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041136" y="969920"/>
            <a:ext cx="5313094" cy="1319419"/>
          </a:xfrm>
          <a:prstGeom prst="rect">
            <a:avLst/>
          </a:prstGeom>
        </p:spPr>
      </p:pic>
      <p:sp>
        <p:nvSpPr>
          <p:cNvPr id="20" name="Text Placeholder 2"/>
          <p:cNvSpPr>
            <a:spLocks noGrp="1"/>
          </p:cNvSpPr>
          <p:nvPr>
            <p:ph type="body" idx="16"/>
          </p:nvPr>
        </p:nvSpPr>
        <p:spPr>
          <a:xfrm>
            <a:off x="1944184" y="8207646"/>
            <a:ext cx="26254310" cy="10895944"/>
          </a:xfrm>
        </p:spPr>
        <p:txBody>
          <a:bodyPr numCol="3" spcCol="540000">
            <a:noAutofit/>
          </a:bodyPr>
          <a:lstStyle>
            <a:lvl1pPr marL="0" indent="0">
              <a:lnSpc>
                <a:spcPct val="110000"/>
              </a:lnSpc>
              <a:buNone/>
              <a:defRPr sz="2500" b="0" i="0" baseline="0">
                <a:solidFill>
                  <a:schemeClr val="tx1"/>
                </a:solidFill>
                <a:latin typeface="Open Sans" charset="0"/>
                <a:ea typeface="Open Sans" charset="0"/>
                <a:cs typeface="Open Sans" charset="0"/>
              </a:defRPr>
            </a:lvl1pPr>
            <a:lvl2pPr marL="750078" indent="0">
              <a:buNone/>
              <a:defRPr sz="3281">
                <a:solidFill>
                  <a:schemeClr val="tx1">
                    <a:tint val="75000"/>
                  </a:schemeClr>
                </a:solidFill>
              </a:defRPr>
            </a:lvl2pPr>
            <a:lvl3pPr marL="1500156" indent="0">
              <a:buNone/>
              <a:defRPr sz="2953">
                <a:solidFill>
                  <a:schemeClr val="tx1">
                    <a:tint val="75000"/>
                  </a:schemeClr>
                </a:solidFill>
              </a:defRPr>
            </a:lvl3pPr>
            <a:lvl4pPr marL="2250235" indent="0">
              <a:buNone/>
              <a:defRPr sz="2626">
                <a:solidFill>
                  <a:schemeClr val="tx1">
                    <a:tint val="75000"/>
                  </a:schemeClr>
                </a:solidFill>
              </a:defRPr>
            </a:lvl4pPr>
            <a:lvl5pPr marL="3000314" indent="0">
              <a:buNone/>
              <a:defRPr sz="2626">
                <a:solidFill>
                  <a:schemeClr val="tx1">
                    <a:tint val="75000"/>
                  </a:schemeClr>
                </a:solidFill>
              </a:defRPr>
            </a:lvl5pPr>
            <a:lvl6pPr marL="3750392" indent="0">
              <a:buNone/>
              <a:defRPr sz="2626">
                <a:solidFill>
                  <a:schemeClr val="tx1">
                    <a:tint val="75000"/>
                  </a:schemeClr>
                </a:solidFill>
              </a:defRPr>
            </a:lvl6pPr>
            <a:lvl7pPr marL="4500470" indent="0">
              <a:buNone/>
              <a:defRPr sz="2626">
                <a:solidFill>
                  <a:schemeClr val="tx1">
                    <a:tint val="75000"/>
                  </a:schemeClr>
                </a:solidFill>
              </a:defRPr>
            </a:lvl7pPr>
            <a:lvl8pPr marL="5250548" indent="0">
              <a:buNone/>
              <a:defRPr sz="2626">
                <a:solidFill>
                  <a:schemeClr val="tx1">
                    <a:tint val="75000"/>
                  </a:schemeClr>
                </a:solidFill>
              </a:defRPr>
            </a:lvl8pPr>
            <a:lvl9pPr marL="6000627" indent="0">
              <a:buNone/>
              <a:defRPr sz="2626">
                <a:solidFill>
                  <a:schemeClr val="tx1">
                    <a:tint val="75000"/>
                  </a:schemeClr>
                </a:solidFill>
              </a:defRPr>
            </a:lvl9pPr>
          </a:lstStyle>
          <a:p>
            <a:pPr lvl="0"/>
            <a:endParaRPr lang="de-DE" dirty="0"/>
          </a:p>
        </p:txBody>
      </p:sp>
      <p:sp>
        <p:nvSpPr>
          <p:cNvPr id="23" name="Text Placeholder 2"/>
          <p:cNvSpPr>
            <a:spLocks noGrp="1"/>
          </p:cNvSpPr>
          <p:nvPr>
            <p:ph type="body" idx="17" hasCustomPrompt="1"/>
          </p:nvPr>
        </p:nvSpPr>
        <p:spPr>
          <a:xfrm>
            <a:off x="1944185" y="5896984"/>
            <a:ext cx="18230449" cy="1894684"/>
          </a:xfrm>
        </p:spPr>
        <p:txBody>
          <a:bodyPr anchor="t" anchorCtr="0">
            <a:noAutofit/>
          </a:bodyPr>
          <a:lstStyle>
            <a:lvl1pPr marL="0" indent="0">
              <a:lnSpc>
                <a:spcPct val="120000"/>
              </a:lnSpc>
              <a:buNone/>
              <a:defRPr sz="2500" b="1" i="0">
                <a:solidFill>
                  <a:srgbClr val="004C8B"/>
                </a:solidFill>
                <a:latin typeface="Martel Heavy" charset="0"/>
                <a:ea typeface="Martel Heavy" charset="0"/>
                <a:cs typeface="Martel Heavy" charset="0"/>
              </a:defRPr>
            </a:lvl1pPr>
            <a:lvl2pPr marL="750078" indent="0">
              <a:buNone/>
              <a:defRPr sz="3281" b="1"/>
            </a:lvl2pPr>
            <a:lvl3pPr marL="1500156" indent="0">
              <a:buNone/>
              <a:defRPr sz="2953" b="1"/>
            </a:lvl3pPr>
            <a:lvl4pPr marL="2250235" indent="0">
              <a:buNone/>
              <a:defRPr sz="2626" b="1"/>
            </a:lvl4pPr>
            <a:lvl5pPr marL="3000314" indent="0">
              <a:buNone/>
              <a:defRPr sz="2626" b="1"/>
            </a:lvl5pPr>
            <a:lvl6pPr marL="3750392" indent="0">
              <a:buNone/>
              <a:defRPr sz="2626" b="1"/>
            </a:lvl6pPr>
            <a:lvl7pPr marL="4500470" indent="0">
              <a:buNone/>
              <a:defRPr sz="2626" b="1"/>
            </a:lvl7pPr>
            <a:lvl8pPr marL="5250548" indent="0">
              <a:buNone/>
              <a:defRPr sz="2626" b="1"/>
            </a:lvl8pPr>
            <a:lvl9pPr marL="6000627" indent="0">
              <a:buNone/>
              <a:defRPr sz="2626" b="1"/>
            </a:lvl9pPr>
          </a:lstStyle>
          <a:p>
            <a:pPr lvl="0"/>
            <a:r>
              <a:rPr lang="de-DE" dirty="0"/>
              <a:t>Mastertextformat bearbeiten </a:t>
            </a:r>
            <a:r>
              <a:rPr lang="de-DE" dirty="0" err="1"/>
              <a:t>Anlesetext</a:t>
            </a:r>
            <a:r>
              <a:rPr lang="de-DE" dirty="0"/>
              <a:t>. Maximal sechs Zeilen.</a:t>
            </a:r>
          </a:p>
        </p:txBody>
      </p:sp>
      <p:sp>
        <p:nvSpPr>
          <p:cNvPr id="29" name="Text Placeholder 2"/>
          <p:cNvSpPr>
            <a:spLocks noGrp="1"/>
          </p:cNvSpPr>
          <p:nvPr>
            <p:ph type="body" idx="19" hasCustomPrompt="1"/>
          </p:nvPr>
        </p:nvSpPr>
        <p:spPr>
          <a:xfrm>
            <a:off x="21113908" y="7184025"/>
            <a:ext cx="7054515" cy="516921"/>
          </a:xfrm>
        </p:spPr>
        <p:txBody>
          <a:bodyPr>
            <a:noAutofit/>
          </a:bodyPr>
          <a:lstStyle>
            <a:lvl1pPr marL="0" indent="0">
              <a:lnSpc>
                <a:spcPct val="110000"/>
              </a:lnSpc>
              <a:buNone/>
              <a:defRPr sz="1122" b="0" i="0">
                <a:solidFill>
                  <a:srgbClr val="004C8B"/>
                </a:solidFill>
                <a:latin typeface="Open Sans" charset="0"/>
                <a:ea typeface="Open Sans" charset="0"/>
                <a:cs typeface="Open Sans" charset="0"/>
              </a:defRPr>
            </a:lvl1pPr>
            <a:lvl2pPr marL="750078" indent="0">
              <a:buNone/>
              <a:defRPr sz="3281">
                <a:solidFill>
                  <a:schemeClr val="tx1">
                    <a:tint val="75000"/>
                  </a:schemeClr>
                </a:solidFill>
              </a:defRPr>
            </a:lvl2pPr>
            <a:lvl3pPr marL="1500156" indent="0">
              <a:buNone/>
              <a:defRPr sz="2953">
                <a:solidFill>
                  <a:schemeClr val="tx1">
                    <a:tint val="75000"/>
                  </a:schemeClr>
                </a:solidFill>
              </a:defRPr>
            </a:lvl3pPr>
            <a:lvl4pPr marL="2250235" indent="0">
              <a:buNone/>
              <a:defRPr sz="2626">
                <a:solidFill>
                  <a:schemeClr val="tx1">
                    <a:tint val="75000"/>
                  </a:schemeClr>
                </a:solidFill>
              </a:defRPr>
            </a:lvl4pPr>
            <a:lvl5pPr marL="3000314" indent="0">
              <a:buNone/>
              <a:defRPr sz="2626">
                <a:solidFill>
                  <a:schemeClr val="tx1">
                    <a:tint val="75000"/>
                  </a:schemeClr>
                </a:solidFill>
              </a:defRPr>
            </a:lvl5pPr>
            <a:lvl6pPr marL="3750392" indent="0">
              <a:buNone/>
              <a:defRPr sz="2626">
                <a:solidFill>
                  <a:schemeClr val="tx1">
                    <a:tint val="75000"/>
                  </a:schemeClr>
                </a:solidFill>
              </a:defRPr>
            </a:lvl6pPr>
            <a:lvl7pPr marL="4500470" indent="0">
              <a:buNone/>
              <a:defRPr sz="2626">
                <a:solidFill>
                  <a:schemeClr val="tx1">
                    <a:tint val="75000"/>
                  </a:schemeClr>
                </a:solidFill>
              </a:defRPr>
            </a:lvl7pPr>
            <a:lvl8pPr marL="5250548" indent="0">
              <a:buNone/>
              <a:defRPr sz="2626">
                <a:solidFill>
                  <a:schemeClr val="tx1">
                    <a:tint val="75000"/>
                  </a:schemeClr>
                </a:solidFill>
              </a:defRPr>
            </a:lvl8pPr>
            <a:lvl9pPr marL="6000627" indent="0">
              <a:buNone/>
              <a:defRPr sz="2626">
                <a:solidFill>
                  <a:schemeClr val="tx1">
                    <a:tint val="75000"/>
                  </a:schemeClr>
                </a:solidFill>
              </a:defRPr>
            </a:lvl9pPr>
          </a:lstStyle>
          <a:p>
            <a:pPr lvl="0"/>
            <a:r>
              <a:rPr lang="de-DE" dirty="0"/>
              <a:t>Bildunterschrift bearbeiten</a:t>
            </a:r>
          </a:p>
        </p:txBody>
      </p:sp>
      <p:sp>
        <p:nvSpPr>
          <p:cNvPr id="41" name="Textplatzhalter 40"/>
          <p:cNvSpPr>
            <a:spLocks noGrp="1"/>
          </p:cNvSpPr>
          <p:nvPr>
            <p:ph type="body" sz="quarter" idx="24" hasCustomPrompt="1"/>
          </p:nvPr>
        </p:nvSpPr>
        <p:spPr>
          <a:xfrm>
            <a:off x="1944185" y="1507436"/>
            <a:ext cx="9534981" cy="575362"/>
          </a:xfrm>
        </p:spPr>
        <p:txBody>
          <a:bodyPr wrap="none" tIns="251999">
            <a:noAutofit/>
          </a:bodyPr>
          <a:lstStyle>
            <a:lvl1pPr marL="0" indent="0">
              <a:lnSpc>
                <a:spcPct val="20000"/>
              </a:lnSpc>
              <a:buNone/>
              <a:defRPr sz="2000" b="0" i="0">
                <a:solidFill>
                  <a:srgbClr val="004C8B"/>
                </a:solidFill>
                <a:latin typeface="Open Sans" charset="0"/>
                <a:ea typeface="Open Sans" charset="0"/>
                <a:cs typeface="Open Sans" charset="0"/>
              </a:defRPr>
            </a:lvl1pPr>
          </a:lstStyle>
          <a:p>
            <a:pPr lvl="0"/>
            <a:r>
              <a:rPr lang="de-DE" dirty="0"/>
              <a:t>Department </a:t>
            </a:r>
            <a:r>
              <a:rPr lang="de-DE" dirty="0" err="1"/>
              <a:t>of</a:t>
            </a:r>
            <a:r>
              <a:rPr lang="de-DE" dirty="0"/>
              <a:t> Computer Science</a:t>
            </a:r>
          </a:p>
        </p:txBody>
      </p:sp>
      <p:sp>
        <p:nvSpPr>
          <p:cNvPr id="42" name="Picture Placeholder 2"/>
          <p:cNvSpPr>
            <a:spLocks noGrp="1"/>
          </p:cNvSpPr>
          <p:nvPr>
            <p:ph type="pic" idx="25"/>
          </p:nvPr>
        </p:nvSpPr>
        <p:spPr>
          <a:xfrm>
            <a:off x="10318488" y="11954017"/>
            <a:ext cx="6923824" cy="2727777"/>
          </a:xfrm>
        </p:spPr>
        <p:txBody>
          <a:bodyPr anchor="t">
            <a:normAutofit/>
          </a:bodyPr>
          <a:lstStyle>
            <a:lvl1pPr marL="0" indent="0">
              <a:buNone/>
              <a:defRPr sz="1403" b="0" i="0">
                <a:latin typeface="Open Sans" charset="0"/>
                <a:ea typeface="Open Sans" charset="0"/>
                <a:cs typeface="Open Sans" charset="0"/>
              </a:defRPr>
            </a:lvl1pPr>
            <a:lvl2pPr marL="750078" indent="0">
              <a:buNone/>
              <a:defRPr sz="4594"/>
            </a:lvl2pPr>
            <a:lvl3pPr marL="1500156" indent="0">
              <a:buNone/>
              <a:defRPr sz="3937"/>
            </a:lvl3pPr>
            <a:lvl4pPr marL="2250235" indent="0">
              <a:buNone/>
              <a:defRPr sz="3281"/>
            </a:lvl4pPr>
            <a:lvl5pPr marL="3000314" indent="0">
              <a:buNone/>
              <a:defRPr sz="3281"/>
            </a:lvl5pPr>
            <a:lvl6pPr marL="3750392" indent="0">
              <a:buNone/>
              <a:defRPr sz="3281"/>
            </a:lvl6pPr>
            <a:lvl7pPr marL="4500470" indent="0">
              <a:buNone/>
              <a:defRPr sz="3281"/>
            </a:lvl7pPr>
            <a:lvl8pPr marL="5250548" indent="0">
              <a:buNone/>
              <a:defRPr sz="3281"/>
            </a:lvl8pPr>
            <a:lvl9pPr marL="6000627" indent="0">
              <a:buNone/>
              <a:defRPr sz="3281"/>
            </a:lvl9pPr>
          </a:lstStyle>
          <a:p>
            <a:r>
              <a:rPr lang="de-DE" dirty="0"/>
              <a:t>Bild auf Platzhalter ziehen oder durch Klicken auf Symbol hinzufügen</a:t>
            </a:r>
            <a:endParaRPr lang="en-US" dirty="0"/>
          </a:p>
        </p:txBody>
      </p:sp>
    </p:spTree>
    <p:extLst>
      <p:ext uri="{BB962C8B-B14F-4D97-AF65-F5344CB8AC3E}">
        <p14:creationId xmlns:p14="http://schemas.microsoft.com/office/powerpoint/2010/main" val="2744892583"/>
      </p:ext>
    </p:extLst>
  </p:cSld>
  <p:clrMapOvr>
    <a:masterClrMapping/>
  </p:clrMapOvr>
  <p:extLst>
    <p:ext uri="{DCECCB84-F9BA-43D5-87BE-67443E8EF086}">
      <p15:sldGuideLst xmlns:p15="http://schemas.microsoft.com/office/powerpoint/2012/main">
        <p15:guide id="1" orient="horz" pos="6690" userDrawn="1">
          <p15:clr>
            <a:srgbClr val="FBAE40"/>
          </p15:clr>
        </p15:guide>
        <p15:guide id="2" pos="9525"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901B0A-3AD1-EB93-FE3D-9E4633593A20}"/>
              </a:ext>
            </a:extLst>
          </p:cNvPr>
          <p:cNvSpPr>
            <a:spLocks noGrp="1"/>
          </p:cNvSpPr>
          <p:nvPr>
            <p:ph type="ctrTitle"/>
          </p:nvPr>
        </p:nvSpPr>
        <p:spPr>
          <a:xfrm>
            <a:off x="3780036" y="3476208"/>
            <a:ext cx="22680216" cy="7394928"/>
          </a:xfrm>
        </p:spPr>
        <p:txBody>
          <a:bodyPr anchor="b"/>
          <a:lstStyle>
            <a:lvl1pPr algn="ctr">
              <a:defRPr sz="14882"/>
            </a:lvl1pPr>
          </a:lstStyle>
          <a:p>
            <a:r>
              <a:rPr lang="de-DE"/>
              <a:t>Mastertitelformat bearbeiten</a:t>
            </a:r>
            <a:endParaRPr lang="en-CA"/>
          </a:p>
        </p:txBody>
      </p:sp>
      <p:sp>
        <p:nvSpPr>
          <p:cNvPr id="3" name="Untertitel 2">
            <a:extLst>
              <a:ext uri="{FF2B5EF4-FFF2-40B4-BE49-F238E27FC236}">
                <a16:creationId xmlns:a16="http://schemas.microsoft.com/office/drawing/2014/main" id="{617D0FFB-50B1-1023-3821-5FB2BA102A06}"/>
              </a:ext>
            </a:extLst>
          </p:cNvPr>
          <p:cNvSpPr>
            <a:spLocks noGrp="1"/>
          </p:cNvSpPr>
          <p:nvPr>
            <p:ph type="subTitle" idx="1"/>
          </p:nvPr>
        </p:nvSpPr>
        <p:spPr>
          <a:xfrm>
            <a:off x="3780036" y="11156312"/>
            <a:ext cx="22680216" cy="5128263"/>
          </a:xfrm>
        </p:spPr>
        <p:txBody>
          <a:bodyPr/>
          <a:lstStyle>
            <a:lvl1pPr marL="0" indent="0" algn="ctr">
              <a:buNone/>
              <a:defRPr sz="5953"/>
            </a:lvl1pPr>
            <a:lvl2pPr marL="1133993" indent="0" algn="ctr">
              <a:buNone/>
              <a:defRPr sz="4961"/>
            </a:lvl2pPr>
            <a:lvl3pPr marL="2267986" indent="0" algn="ctr">
              <a:buNone/>
              <a:defRPr sz="4465"/>
            </a:lvl3pPr>
            <a:lvl4pPr marL="3401979" indent="0" algn="ctr">
              <a:buNone/>
              <a:defRPr sz="3968"/>
            </a:lvl4pPr>
            <a:lvl5pPr marL="4535973" indent="0" algn="ctr">
              <a:buNone/>
              <a:defRPr sz="3968"/>
            </a:lvl5pPr>
            <a:lvl6pPr marL="5669966" indent="0" algn="ctr">
              <a:buNone/>
              <a:defRPr sz="3968"/>
            </a:lvl6pPr>
            <a:lvl7pPr marL="6803959" indent="0" algn="ctr">
              <a:buNone/>
              <a:defRPr sz="3968"/>
            </a:lvl7pPr>
            <a:lvl8pPr marL="7937952" indent="0" algn="ctr">
              <a:buNone/>
              <a:defRPr sz="3968"/>
            </a:lvl8pPr>
            <a:lvl9pPr marL="9071945" indent="0" algn="ctr">
              <a:buNone/>
              <a:defRPr sz="3968"/>
            </a:lvl9pPr>
          </a:lstStyle>
          <a:p>
            <a:r>
              <a:rPr lang="de-DE"/>
              <a:t>Master-Untertitelformat bearbeiten</a:t>
            </a:r>
            <a:endParaRPr lang="en-CA"/>
          </a:p>
        </p:txBody>
      </p:sp>
      <p:sp>
        <p:nvSpPr>
          <p:cNvPr id="4" name="Datumsplatzhalter 3">
            <a:extLst>
              <a:ext uri="{FF2B5EF4-FFF2-40B4-BE49-F238E27FC236}">
                <a16:creationId xmlns:a16="http://schemas.microsoft.com/office/drawing/2014/main" id="{ABDC79EB-A348-B183-5329-57428E9F90D2}"/>
              </a:ext>
            </a:extLst>
          </p:cNvPr>
          <p:cNvSpPr>
            <a:spLocks noGrp="1"/>
          </p:cNvSpPr>
          <p:nvPr>
            <p:ph type="dt" sz="half" idx="10"/>
          </p:nvPr>
        </p:nvSpPr>
        <p:spPr/>
        <p:txBody>
          <a:bodyPr/>
          <a:lstStyle/>
          <a:p>
            <a:fld id="{A57FCD37-CEE3-490B-944B-2EF0CB9630F8}" type="datetimeFigureOut">
              <a:rPr lang="en-CA" smtClean="0"/>
              <a:t>2023-10-08</a:t>
            </a:fld>
            <a:endParaRPr lang="en-CA"/>
          </a:p>
        </p:txBody>
      </p:sp>
      <p:sp>
        <p:nvSpPr>
          <p:cNvPr id="5" name="Fußzeilenplatzhalter 4">
            <a:extLst>
              <a:ext uri="{FF2B5EF4-FFF2-40B4-BE49-F238E27FC236}">
                <a16:creationId xmlns:a16="http://schemas.microsoft.com/office/drawing/2014/main" id="{EB846207-AC7D-3737-6E64-FDBB266F8ABB}"/>
              </a:ext>
            </a:extLst>
          </p:cNvPr>
          <p:cNvSpPr>
            <a:spLocks noGrp="1"/>
          </p:cNvSpPr>
          <p:nvPr>
            <p:ph type="ftr" sz="quarter" idx="11"/>
          </p:nvPr>
        </p:nvSpPr>
        <p:spPr/>
        <p:txBody>
          <a:bodyPr/>
          <a:lstStyle/>
          <a:p>
            <a:endParaRPr lang="en-CA"/>
          </a:p>
        </p:txBody>
      </p:sp>
      <p:sp>
        <p:nvSpPr>
          <p:cNvPr id="6" name="Foliennummernplatzhalter 5">
            <a:extLst>
              <a:ext uri="{FF2B5EF4-FFF2-40B4-BE49-F238E27FC236}">
                <a16:creationId xmlns:a16="http://schemas.microsoft.com/office/drawing/2014/main" id="{D165D2EF-BAC8-4115-6BFB-8BD684F90962}"/>
              </a:ext>
            </a:extLst>
          </p:cNvPr>
          <p:cNvSpPr>
            <a:spLocks noGrp="1"/>
          </p:cNvSpPr>
          <p:nvPr>
            <p:ph type="sldNum" sz="quarter" idx="12"/>
          </p:nvPr>
        </p:nvSpPr>
        <p:spPr/>
        <p:txBody>
          <a:bodyPr/>
          <a:lstStyle/>
          <a:p>
            <a:fld id="{7DBE9B0C-B2A7-45B5-97F7-B24B4B8460E8}" type="slidenum">
              <a:rPr lang="en-CA" smtClean="0"/>
              <a:t>‹Nr.›</a:t>
            </a:fld>
            <a:endParaRPr lang="en-CA"/>
          </a:p>
        </p:txBody>
      </p:sp>
    </p:spTree>
    <p:extLst>
      <p:ext uri="{BB962C8B-B14F-4D97-AF65-F5344CB8AC3E}">
        <p14:creationId xmlns:p14="http://schemas.microsoft.com/office/powerpoint/2010/main" val="33691918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79020" y="1130879"/>
            <a:ext cx="26082248" cy="410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2079020" y="5654366"/>
            <a:ext cx="26082248" cy="1347706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2079021" y="19687033"/>
            <a:ext cx="6804065" cy="1130873"/>
          </a:xfrm>
          <a:prstGeom prst="rect">
            <a:avLst/>
          </a:prstGeom>
        </p:spPr>
        <p:txBody>
          <a:bodyPr vert="horz" lIns="91440" tIns="45720" rIns="91440" bIns="45720" rtlCol="0" anchor="ctr"/>
          <a:lstStyle>
            <a:lvl1pPr algn="l">
              <a:defRPr sz="3717">
                <a:solidFill>
                  <a:schemeClr val="tx1">
                    <a:tint val="75000"/>
                  </a:schemeClr>
                </a:solidFill>
              </a:defRPr>
            </a:lvl1pPr>
          </a:lstStyle>
          <a:p>
            <a:fld id="{15E21AD6-5CD3-D840-AAD7-AC1E967A8910}" type="datetime1">
              <a:rPr lang="de-DE" smtClean="0"/>
              <a:t>08.10.2023</a:t>
            </a:fld>
            <a:endParaRPr lang="de-DE"/>
          </a:p>
        </p:txBody>
      </p:sp>
      <p:sp>
        <p:nvSpPr>
          <p:cNvPr id="5" name="Footer Placeholder 4"/>
          <p:cNvSpPr>
            <a:spLocks noGrp="1"/>
          </p:cNvSpPr>
          <p:nvPr>
            <p:ph type="ftr" sz="quarter" idx="3"/>
          </p:nvPr>
        </p:nvSpPr>
        <p:spPr>
          <a:xfrm>
            <a:off x="10017097" y="19687033"/>
            <a:ext cx="10206097" cy="1130873"/>
          </a:xfrm>
          <a:prstGeom prst="rect">
            <a:avLst/>
          </a:prstGeom>
        </p:spPr>
        <p:txBody>
          <a:bodyPr vert="horz" lIns="91440" tIns="45720" rIns="91440" bIns="45720" rtlCol="0" anchor="ctr"/>
          <a:lstStyle>
            <a:lvl1pPr algn="ctr">
              <a:defRPr sz="3717">
                <a:solidFill>
                  <a:schemeClr val="tx1">
                    <a:tint val="75000"/>
                  </a:schemeClr>
                </a:solidFill>
              </a:defRPr>
            </a:lvl1pPr>
          </a:lstStyle>
          <a:p>
            <a:endParaRPr lang="de-DE" dirty="0"/>
          </a:p>
        </p:txBody>
      </p:sp>
      <p:sp>
        <p:nvSpPr>
          <p:cNvPr id="6" name="Slide Number Placeholder 5"/>
          <p:cNvSpPr>
            <a:spLocks noGrp="1"/>
          </p:cNvSpPr>
          <p:nvPr>
            <p:ph type="sldNum" sz="quarter" idx="4"/>
          </p:nvPr>
        </p:nvSpPr>
        <p:spPr>
          <a:xfrm>
            <a:off x="21357204" y="19687033"/>
            <a:ext cx="6804065" cy="1130873"/>
          </a:xfrm>
          <a:prstGeom prst="rect">
            <a:avLst/>
          </a:prstGeom>
        </p:spPr>
        <p:txBody>
          <a:bodyPr vert="horz" lIns="91440" tIns="45720" rIns="91440" bIns="45720" rtlCol="0" anchor="ctr"/>
          <a:lstStyle>
            <a:lvl1pPr algn="r">
              <a:defRPr sz="3717">
                <a:solidFill>
                  <a:schemeClr val="tx1">
                    <a:tint val="75000"/>
                  </a:schemeClr>
                </a:solidFill>
              </a:defRPr>
            </a:lvl1pPr>
          </a:lstStyle>
          <a:p>
            <a:fld id="{DC9378F7-02CE-D446-BC76-C5FA22B93F00}" type="slidenum">
              <a:rPr lang="de-DE" smtClean="0"/>
              <a:t>‹Nr.›</a:t>
            </a:fld>
            <a:endParaRPr lang="de-DE"/>
          </a:p>
        </p:txBody>
      </p:sp>
    </p:spTree>
    <p:extLst>
      <p:ext uri="{BB962C8B-B14F-4D97-AF65-F5344CB8AC3E}">
        <p14:creationId xmlns:p14="http://schemas.microsoft.com/office/powerpoint/2010/main" val="1062069267"/>
      </p:ext>
    </p:extLst>
  </p:cSld>
  <p:clrMap bg1="lt1" tx1="dk1" bg2="lt2" tx2="dk2" accent1="accent1" accent2="accent2" accent3="accent3" accent4="accent4" accent5="accent5" accent6="accent6" hlink="hlink" folHlink="folHlink"/>
  <p:sldLayoutIdLst>
    <p:sldLayoutId id="2147483689" r:id="rId1"/>
    <p:sldLayoutId id="2147483690" r:id="rId2"/>
  </p:sldLayoutIdLst>
  <p:hf sldNum="0" hdr="0" ftr="0" dt="0"/>
  <p:txStyles>
    <p:titleStyle>
      <a:lvl1pPr algn="l" defTabSz="2832080" rtl="0" eaLnBrk="1" latinLnBrk="0" hangingPunct="1">
        <a:lnSpc>
          <a:spcPct val="90000"/>
        </a:lnSpc>
        <a:spcBef>
          <a:spcPct val="0"/>
        </a:spcBef>
        <a:buNone/>
        <a:defRPr sz="13628" kern="1200">
          <a:solidFill>
            <a:schemeClr val="tx1"/>
          </a:solidFill>
          <a:latin typeface="+mj-lt"/>
          <a:ea typeface="+mj-ea"/>
          <a:cs typeface="+mj-cs"/>
        </a:defRPr>
      </a:lvl1pPr>
    </p:titleStyle>
    <p:bodyStyle>
      <a:lvl1pPr marL="708020" indent="-708020" algn="l" defTabSz="2832080" rtl="0" eaLnBrk="1" latinLnBrk="0" hangingPunct="1">
        <a:lnSpc>
          <a:spcPct val="90000"/>
        </a:lnSpc>
        <a:spcBef>
          <a:spcPts val="3097"/>
        </a:spcBef>
        <a:buFont typeface="Arial" panose="020B0604020202020204" pitchFamily="34" charset="0"/>
        <a:buChar char="•"/>
        <a:defRPr sz="8672" kern="1200">
          <a:solidFill>
            <a:schemeClr val="tx1"/>
          </a:solidFill>
          <a:latin typeface="+mn-lt"/>
          <a:ea typeface="+mn-ea"/>
          <a:cs typeface="+mn-cs"/>
        </a:defRPr>
      </a:lvl1pPr>
      <a:lvl2pPr marL="2124060" indent="-708020" algn="l" defTabSz="2832080" rtl="0" eaLnBrk="1" latinLnBrk="0" hangingPunct="1">
        <a:lnSpc>
          <a:spcPct val="90000"/>
        </a:lnSpc>
        <a:spcBef>
          <a:spcPts val="1549"/>
        </a:spcBef>
        <a:buFont typeface="Arial" panose="020B0604020202020204" pitchFamily="34" charset="0"/>
        <a:buChar char="•"/>
        <a:defRPr sz="7433" kern="1200">
          <a:solidFill>
            <a:schemeClr val="tx1"/>
          </a:solidFill>
          <a:latin typeface="+mn-lt"/>
          <a:ea typeface="+mn-ea"/>
          <a:cs typeface="+mn-cs"/>
        </a:defRPr>
      </a:lvl2pPr>
      <a:lvl3pPr marL="3540100" indent="-708020" algn="l" defTabSz="2832080" rtl="0" eaLnBrk="1" latinLnBrk="0" hangingPunct="1">
        <a:lnSpc>
          <a:spcPct val="90000"/>
        </a:lnSpc>
        <a:spcBef>
          <a:spcPts val="1549"/>
        </a:spcBef>
        <a:buFont typeface="Arial" panose="020B0604020202020204" pitchFamily="34" charset="0"/>
        <a:buChar char="•"/>
        <a:defRPr sz="6194" kern="1200">
          <a:solidFill>
            <a:schemeClr val="tx1"/>
          </a:solidFill>
          <a:latin typeface="+mn-lt"/>
          <a:ea typeface="+mn-ea"/>
          <a:cs typeface="+mn-cs"/>
        </a:defRPr>
      </a:lvl3pPr>
      <a:lvl4pPr marL="495613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4pPr>
      <a:lvl5pPr marL="637217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5pPr>
      <a:lvl6pPr marL="778821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6pPr>
      <a:lvl7pPr marL="920425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7pPr>
      <a:lvl8pPr marL="1062029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8pPr>
      <a:lvl9pPr marL="1203633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9pPr>
    </p:bodyStyle>
    <p:otherStyle>
      <a:defPPr>
        <a:defRPr lang="en-US"/>
      </a:defPPr>
      <a:lvl1pPr marL="0" algn="l" defTabSz="2832080" rtl="0" eaLnBrk="1" latinLnBrk="0" hangingPunct="1">
        <a:defRPr sz="5575" kern="1200">
          <a:solidFill>
            <a:schemeClr val="tx1"/>
          </a:solidFill>
          <a:latin typeface="+mn-lt"/>
          <a:ea typeface="+mn-ea"/>
          <a:cs typeface="+mn-cs"/>
        </a:defRPr>
      </a:lvl1pPr>
      <a:lvl2pPr marL="1416040" algn="l" defTabSz="2832080" rtl="0" eaLnBrk="1" latinLnBrk="0" hangingPunct="1">
        <a:defRPr sz="5575" kern="1200">
          <a:solidFill>
            <a:schemeClr val="tx1"/>
          </a:solidFill>
          <a:latin typeface="+mn-lt"/>
          <a:ea typeface="+mn-ea"/>
          <a:cs typeface="+mn-cs"/>
        </a:defRPr>
      </a:lvl2pPr>
      <a:lvl3pPr marL="2832080" algn="l" defTabSz="2832080" rtl="0" eaLnBrk="1" latinLnBrk="0" hangingPunct="1">
        <a:defRPr sz="5575" kern="1200">
          <a:solidFill>
            <a:schemeClr val="tx1"/>
          </a:solidFill>
          <a:latin typeface="+mn-lt"/>
          <a:ea typeface="+mn-ea"/>
          <a:cs typeface="+mn-cs"/>
        </a:defRPr>
      </a:lvl3pPr>
      <a:lvl4pPr marL="4248120" algn="l" defTabSz="2832080" rtl="0" eaLnBrk="1" latinLnBrk="0" hangingPunct="1">
        <a:defRPr sz="5575" kern="1200">
          <a:solidFill>
            <a:schemeClr val="tx1"/>
          </a:solidFill>
          <a:latin typeface="+mn-lt"/>
          <a:ea typeface="+mn-ea"/>
          <a:cs typeface="+mn-cs"/>
        </a:defRPr>
      </a:lvl4pPr>
      <a:lvl5pPr marL="5664159" algn="l" defTabSz="2832080" rtl="0" eaLnBrk="1" latinLnBrk="0" hangingPunct="1">
        <a:defRPr sz="5575" kern="1200">
          <a:solidFill>
            <a:schemeClr val="tx1"/>
          </a:solidFill>
          <a:latin typeface="+mn-lt"/>
          <a:ea typeface="+mn-ea"/>
          <a:cs typeface="+mn-cs"/>
        </a:defRPr>
      </a:lvl5pPr>
      <a:lvl6pPr marL="7080199" algn="l" defTabSz="2832080" rtl="0" eaLnBrk="1" latinLnBrk="0" hangingPunct="1">
        <a:defRPr sz="5575" kern="1200">
          <a:solidFill>
            <a:schemeClr val="tx1"/>
          </a:solidFill>
          <a:latin typeface="+mn-lt"/>
          <a:ea typeface="+mn-ea"/>
          <a:cs typeface="+mn-cs"/>
        </a:defRPr>
      </a:lvl6pPr>
      <a:lvl7pPr marL="8496239" algn="l" defTabSz="2832080" rtl="0" eaLnBrk="1" latinLnBrk="0" hangingPunct="1">
        <a:defRPr sz="5575" kern="1200">
          <a:solidFill>
            <a:schemeClr val="tx1"/>
          </a:solidFill>
          <a:latin typeface="+mn-lt"/>
          <a:ea typeface="+mn-ea"/>
          <a:cs typeface="+mn-cs"/>
        </a:defRPr>
      </a:lvl7pPr>
      <a:lvl8pPr marL="9912279" algn="l" defTabSz="2832080" rtl="0" eaLnBrk="1" latinLnBrk="0" hangingPunct="1">
        <a:defRPr sz="5575" kern="1200">
          <a:solidFill>
            <a:schemeClr val="tx1"/>
          </a:solidFill>
          <a:latin typeface="+mn-lt"/>
          <a:ea typeface="+mn-ea"/>
          <a:cs typeface="+mn-cs"/>
        </a:defRPr>
      </a:lvl8pPr>
      <a:lvl9pPr marL="11328319" algn="l" defTabSz="2832080" rtl="0" eaLnBrk="1" latinLnBrk="0" hangingPunct="1">
        <a:defRPr sz="557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690" userDrawn="1">
          <p15:clr>
            <a:srgbClr val="F26B43"/>
          </p15:clr>
        </p15:guide>
        <p15:guide id="2" pos="9525"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8.png"/><Relationship Id="rId7"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4.png"/><Relationship Id="rId18" Type="http://schemas.microsoft.com/office/2007/relationships/hdphoto" Target="../media/hdphoto1.wdp"/><Relationship Id="rId3" Type="http://schemas.openxmlformats.org/officeDocument/2006/relationships/image" Target="../media/image10.png"/><Relationship Id="rId7" Type="http://schemas.openxmlformats.org/officeDocument/2006/relationships/image" Target="../media/image3.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2.png"/><Relationship Id="rId16"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2.png"/><Relationship Id="rId5" Type="http://schemas.openxmlformats.org/officeDocument/2006/relationships/image" Target="../media/image11.png"/><Relationship Id="rId15" Type="http://schemas.openxmlformats.org/officeDocument/2006/relationships/image" Target="../media/image16.png"/><Relationship Id="rId10"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5.pn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2.png"/><Relationship Id="rId18"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7.png"/><Relationship Id="rId12" Type="http://schemas.openxmlformats.org/officeDocument/2006/relationships/image" Target="../media/image5.png"/><Relationship Id="rId17" Type="http://schemas.openxmlformats.org/officeDocument/2006/relationships/image" Target="../media/image16.png"/><Relationship Id="rId2" Type="http://schemas.openxmlformats.org/officeDocument/2006/relationships/image" Target="../media/image2.png"/><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4.png"/><Relationship Id="rId5" Type="http://schemas.openxmlformats.org/officeDocument/2006/relationships/image" Target="../media/image11.png"/><Relationship Id="rId15" Type="http://schemas.openxmlformats.org/officeDocument/2006/relationships/image" Target="../media/image14.png"/><Relationship Id="rId10" Type="http://schemas.openxmlformats.org/officeDocument/2006/relationships/image" Target="../media/image3.png"/><Relationship Id="rId4" Type="http://schemas.openxmlformats.org/officeDocument/2006/relationships/image" Target="../media/image8.png"/><Relationship Id="rId9" Type="http://schemas.microsoft.com/office/2007/relationships/hdphoto" Target="../media/hdphoto1.wdp"/><Relationship Id="rId1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2.png"/><Relationship Id="rId18" Type="http://schemas.openxmlformats.org/officeDocument/2006/relationships/image" Target="../media/image19.png"/><Relationship Id="rId3" Type="http://schemas.openxmlformats.org/officeDocument/2006/relationships/image" Target="../media/image18.png"/><Relationship Id="rId21" Type="http://schemas.openxmlformats.org/officeDocument/2006/relationships/image" Target="../media/image22.svg"/><Relationship Id="rId7" Type="http://schemas.openxmlformats.org/officeDocument/2006/relationships/image" Target="../media/image8.png"/><Relationship Id="rId12" Type="http://schemas.openxmlformats.org/officeDocument/2006/relationships/image" Target="../media/image5.png"/><Relationship Id="rId17" Type="http://schemas.openxmlformats.org/officeDocument/2006/relationships/image" Target="../media/image16.png"/><Relationship Id="rId2" Type="http://schemas.openxmlformats.org/officeDocument/2006/relationships/image" Target="../media/image17.png"/><Relationship Id="rId16" Type="http://schemas.openxmlformats.org/officeDocument/2006/relationships/image" Target="../media/image15.pn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4.png"/><Relationship Id="rId5" Type="http://schemas.openxmlformats.org/officeDocument/2006/relationships/image" Target="../media/image2.png"/><Relationship Id="rId15" Type="http://schemas.openxmlformats.org/officeDocument/2006/relationships/image" Target="../media/image14.png"/><Relationship Id="rId10" Type="http://schemas.openxmlformats.org/officeDocument/2006/relationships/image" Target="../media/image3.png"/><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1.pn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2.png"/><Relationship Id="rId18" Type="http://schemas.openxmlformats.org/officeDocument/2006/relationships/image" Target="../media/image19.png"/><Relationship Id="rId3" Type="http://schemas.openxmlformats.org/officeDocument/2006/relationships/image" Target="../media/image18.png"/><Relationship Id="rId21" Type="http://schemas.openxmlformats.org/officeDocument/2006/relationships/image" Target="../media/image22.svg"/><Relationship Id="rId7" Type="http://schemas.openxmlformats.org/officeDocument/2006/relationships/image" Target="../media/image8.png"/><Relationship Id="rId12" Type="http://schemas.openxmlformats.org/officeDocument/2006/relationships/image" Target="../media/image5.png"/><Relationship Id="rId17" Type="http://schemas.openxmlformats.org/officeDocument/2006/relationships/image" Target="../media/image16.png"/><Relationship Id="rId2" Type="http://schemas.openxmlformats.org/officeDocument/2006/relationships/image" Target="../media/image17.png"/><Relationship Id="rId16" Type="http://schemas.openxmlformats.org/officeDocument/2006/relationships/image" Target="../media/image15.pn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4.png"/><Relationship Id="rId5" Type="http://schemas.openxmlformats.org/officeDocument/2006/relationships/image" Target="../media/image2.png"/><Relationship Id="rId15" Type="http://schemas.openxmlformats.org/officeDocument/2006/relationships/image" Target="../media/image14.png"/><Relationship Id="rId10" Type="http://schemas.openxmlformats.org/officeDocument/2006/relationships/image" Target="../media/image3.png"/><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1.png"/><Relationship Id="rId1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5.png"/><Relationship Id="rId18" Type="http://schemas.openxmlformats.org/officeDocument/2006/relationships/image" Target="../media/image22.svg"/><Relationship Id="rId3" Type="http://schemas.openxmlformats.org/officeDocument/2006/relationships/image" Target="../media/image18.png"/><Relationship Id="rId7" Type="http://schemas.openxmlformats.org/officeDocument/2006/relationships/image" Target="../media/image8.png"/><Relationship Id="rId12" Type="http://schemas.openxmlformats.org/officeDocument/2006/relationships/image" Target="../media/image14.png"/><Relationship Id="rId17" Type="http://schemas.openxmlformats.org/officeDocument/2006/relationships/image" Target="../media/image21.png"/><Relationship Id="rId2" Type="http://schemas.openxmlformats.org/officeDocument/2006/relationships/image" Target="../media/image17.png"/><Relationship Id="rId16"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2.png"/><Relationship Id="rId15" Type="http://schemas.openxmlformats.org/officeDocument/2006/relationships/image" Target="../media/image19.png"/><Relationship Id="rId10"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11.png"/><Relationship Id="rId1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19.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10.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 Id="rId14" Type="http://schemas.openxmlformats.org/officeDocument/2006/relationships/image" Target="../media/image32.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4.png"/><Relationship Id="rId18" Type="http://schemas.openxmlformats.org/officeDocument/2006/relationships/image" Target="../media/image35.png"/><Relationship Id="rId3" Type="http://schemas.openxmlformats.org/officeDocument/2006/relationships/image" Target="../media/image18.png"/><Relationship Id="rId21" Type="http://schemas.openxmlformats.org/officeDocument/2006/relationships/image" Target="../media/image32.png"/><Relationship Id="rId7" Type="http://schemas.openxmlformats.org/officeDocument/2006/relationships/image" Target="../media/image8.png"/><Relationship Id="rId12" Type="http://schemas.openxmlformats.org/officeDocument/2006/relationships/image" Target="../media/image23.png"/><Relationship Id="rId17" Type="http://schemas.openxmlformats.org/officeDocument/2006/relationships/image" Target="../media/image34.png"/><Relationship Id="rId2" Type="http://schemas.openxmlformats.org/officeDocument/2006/relationships/image" Target="../media/image17.png"/><Relationship Id="rId16" Type="http://schemas.openxmlformats.org/officeDocument/2006/relationships/image" Target="../media/image33.png"/><Relationship Id="rId20"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9.png"/><Relationship Id="rId5" Type="http://schemas.openxmlformats.org/officeDocument/2006/relationships/image" Target="../media/image2.png"/><Relationship Id="rId15" Type="http://schemas.openxmlformats.org/officeDocument/2006/relationships/image" Target="../media/image26.svg"/><Relationship Id="rId10" Type="http://schemas.openxmlformats.org/officeDocument/2006/relationships/image" Target="../media/image3.png"/><Relationship Id="rId19" Type="http://schemas.openxmlformats.org/officeDocument/2006/relationships/image" Target="../media/image36.png"/><Relationship Id="rId4" Type="http://schemas.microsoft.com/office/2007/relationships/hdphoto" Target="../media/hdphoto1.wdp"/><Relationship Id="rId9" Type="http://schemas.openxmlformats.org/officeDocument/2006/relationships/image" Target="../media/image11.png"/><Relationship Id="rId1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uppieren 85">
            <a:extLst>
              <a:ext uri="{FF2B5EF4-FFF2-40B4-BE49-F238E27FC236}">
                <a16:creationId xmlns:a16="http://schemas.microsoft.com/office/drawing/2014/main" id="{9A86368C-0E21-7116-B126-FB9169B05404}"/>
              </a:ext>
            </a:extLst>
          </p:cNvPr>
          <p:cNvGrpSpPr/>
          <p:nvPr/>
        </p:nvGrpSpPr>
        <p:grpSpPr>
          <a:xfrm>
            <a:off x="-890225" y="3825609"/>
            <a:ext cx="25648610" cy="12967597"/>
            <a:chOff x="-358913" y="689549"/>
            <a:chExt cx="10340770" cy="5228156"/>
          </a:xfrm>
        </p:grpSpPr>
        <p:pic>
          <p:nvPicPr>
            <p:cNvPr id="4" name="Grafik 3" descr="Ein Bild, das Spiele, Brettspiel, Hallensportarten, Screenshot enthält.&#10;&#10;Automatisch generierte Beschreibung">
              <a:extLst>
                <a:ext uri="{FF2B5EF4-FFF2-40B4-BE49-F238E27FC236}">
                  <a16:creationId xmlns:a16="http://schemas.microsoft.com/office/drawing/2014/main" id="{1DC913E9-B4A7-B4B5-7697-FE8DC4C63452}"/>
                </a:ext>
              </a:extLst>
            </p:cNvPr>
            <p:cNvPicPr>
              <a:picLocks noChangeAspect="1"/>
            </p:cNvPicPr>
            <p:nvPr/>
          </p:nvPicPr>
          <p:blipFill>
            <a:blip r:embed="rId2"/>
            <a:stretch>
              <a:fillRect/>
            </a:stretch>
          </p:blipFill>
          <p:spPr>
            <a:xfrm>
              <a:off x="4135590" y="1899693"/>
              <a:ext cx="3215300" cy="3215300"/>
            </a:xfrm>
            <a:prstGeom prst="rect">
              <a:avLst/>
            </a:prstGeom>
          </p:spPr>
        </p:pic>
        <p:grpSp>
          <p:nvGrpSpPr>
            <p:cNvPr id="29" name="Gruppieren 28">
              <a:extLst>
                <a:ext uri="{FF2B5EF4-FFF2-40B4-BE49-F238E27FC236}">
                  <a16:creationId xmlns:a16="http://schemas.microsoft.com/office/drawing/2014/main" id="{652CE6FF-1BB3-DC93-1200-3C0058C7EE6D}"/>
                </a:ext>
              </a:extLst>
            </p:cNvPr>
            <p:cNvGrpSpPr/>
            <p:nvPr/>
          </p:nvGrpSpPr>
          <p:grpSpPr>
            <a:xfrm>
              <a:off x="1632731" y="689549"/>
              <a:ext cx="1540043" cy="1890036"/>
              <a:chOff x="1632731" y="689549"/>
              <a:chExt cx="1540043" cy="1890036"/>
            </a:xfrm>
          </p:grpSpPr>
          <p:sp>
            <p:nvSpPr>
              <p:cNvPr id="30" name="Ellipse 29">
                <a:extLst>
                  <a:ext uri="{FF2B5EF4-FFF2-40B4-BE49-F238E27FC236}">
                    <a16:creationId xmlns:a16="http://schemas.microsoft.com/office/drawing/2014/main" id="{753D3006-AC96-B63A-EF27-BAC2EB397B5D}"/>
                  </a:ext>
                </a:extLst>
              </p:cNvPr>
              <p:cNvSpPr/>
              <p:nvPr/>
            </p:nvSpPr>
            <p:spPr>
              <a:xfrm>
                <a:off x="1695437" y="749682"/>
                <a:ext cx="1419040" cy="492814"/>
              </a:xfrm>
              <a:prstGeom prst="ellipse">
                <a:avLst/>
              </a:prstGeom>
              <a:solidFill>
                <a:schemeClr val="accent2">
                  <a:lumMod val="60000"/>
                  <a:lumOff val="40000"/>
                  <a:alpha val="40000"/>
                </a:schemeClr>
              </a:solidFill>
              <a:ln>
                <a:solidFill>
                  <a:schemeClr val="accent2">
                    <a:lumMod val="50000"/>
                  </a:schemeClr>
                </a:solidFill>
              </a:ln>
            </p:spPr>
            <p:style>
              <a:lnRef idx="0">
                <a:scrgbClr r="0" g="0" b="0"/>
              </a:lnRef>
              <a:fillRef idx="1">
                <a:scrgbClr r="0" g="0" b="0"/>
              </a:fillRef>
              <a:effectRef idx="0">
                <a:schemeClr val="accent1">
                  <a:tint val="50000"/>
                  <a:alpha val="40000"/>
                  <a:hueOff val="0"/>
                  <a:satOff val="0"/>
                  <a:lumOff val="0"/>
                  <a:alphaOff val="0"/>
                </a:schemeClr>
              </a:effectRef>
              <a:fontRef idx="minor">
                <a:schemeClr val="lt1">
                  <a:hueOff val="0"/>
                  <a:satOff val="0"/>
                  <a:lumOff val="0"/>
                  <a:alphaOff val="0"/>
                </a:schemeClr>
              </a:fontRef>
            </p:style>
            <p:txBody>
              <a:bodyPr/>
              <a:lstStyle/>
              <a:p>
                <a:endParaRPr lang="en-CA"/>
              </a:p>
            </p:txBody>
          </p:sp>
          <p:sp>
            <p:nvSpPr>
              <p:cNvPr id="31" name="Pfeil: nach unten 30">
                <a:extLst>
                  <a:ext uri="{FF2B5EF4-FFF2-40B4-BE49-F238E27FC236}">
                    <a16:creationId xmlns:a16="http://schemas.microsoft.com/office/drawing/2014/main" id="{CBB77F1E-5562-A2F5-11E1-756A427E6B08}"/>
                  </a:ext>
                </a:extLst>
              </p:cNvPr>
              <p:cNvSpPr/>
              <p:nvPr/>
            </p:nvSpPr>
            <p:spPr>
              <a:xfrm>
                <a:off x="2265248" y="2011190"/>
                <a:ext cx="275007" cy="568395"/>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32" name="Freihandform: Form 31">
                <a:extLst>
                  <a:ext uri="{FF2B5EF4-FFF2-40B4-BE49-F238E27FC236}">
                    <a16:creationId xmlns:a16="http://schemas.microsoft.com/office/drawing/2014/main" id="{D0F733A8-32E8-8F8B-2265-1010A53F2178}"/>
                  </a:ext>
                </a:extLst>
              </p:cNvPr>
              <p:cNvSpPr/>
              <p:nvPr/>
            </p:nvSpPr>
            <p:spPr>
              <a:xfrm>
                <a:off x="1747138" y="2097220"/>
                <a:ext cx="1320037" cy="330009"/>
              </a:xfrm>
              <a:custGeom>
                <a:avLst/>
                <a:gdLst>
                  <a:gd name="connsiteX0" fmla="*/ 0 w 1320037"/>
                  <a:gd name="connsiteY0" fmla="*/ 0 h 330009"/>
                  <a:gd name="connsiteX1" fmla="*/ 1320037 w 1320037"/>
                  <a:gd name="connsiteY1" fmla="*/ 0 h 330009"/>
                  <a:gd name="connsiteX2" fmla="*/ 1320037 w 1320037"/>
                  <a:gd name="connsiteY2" fmla="*/ 330009 h 330009"/>
                  <a:gd name="connsiteX3" fmla="*/ 0 w 1320037"/>
                  <a:gd name="connsiteY3" fmla="*/ 330009 h 330009"/>
                  <a:gd name="connsiteX4" fmla="*/ 0 w 1320037"/>
                  <a:gd name="connsiteY4" fmla="*/ 0 h 330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37" h="330009">
                    <a:moveTo>
                      <a:pt x="0" y="0"/>
                    </a:moveTo>
                    <a:lnTo>
                      <a:pt x="1320037" y="0"/>
                    </a:lnTo>
                    <a:lnTo>
                      <a:pt x="1320037" y="330009"/>
                    </a:lnTo>
                    <a:lnTo>
                      <a:pt x="0" y="3300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4042" tIns="194042" rIns="194042" bIns="194042" numCol="1" spcCol="1270" anchor="ctr" anchorCtr="0">
                <a:noAutofit/>
              </a:bodyPr>
              <a:lstStyle/>
              <a:p>
                <a:pPr algn="ctr" defTabSz="1212743">
                  <a:lnSpc>
                    <a:spcPct val="90000"/>
                  </a:lnSpc>
                  <a:spcBef>
                    <a:spcPct val="0"/>
                  </a:spcBef>
                  <a:spcAft>
                    <a:spcPct val="35000"/>
                  </a:spcAft>
                </a:pPr>
                <a:r>
                  <a:rPr lang="de-DE" sz="2728" dirty="0"/>
                  <a:t> </a:t>
                </a:r>
                <a:endParaRPr lang="en-CA" sz="2728" dirty="0"/>
              </a:p>
            </p:txBody>
          </p:sp>
          <p:sp>
            <p:nvSpPr>
              <p:cNvPr id="33" name="Freihandform: Form 32">
                <a:extLst>
                  <a:ext uri="{FF2B5EF4-FFF2-40B4-BE49-F238E27FC236}">
                    <a16:creationId xmlns:a16="http://schemas.microsoft.com/office/drawing/2014/main" id="{F97DA95A-30BE-CF43-FE7F-C0CE133385BB}"/>
                  </a:ext>
                </a:extLst>
              </p:cNvPr>
              <p:cNvSpPr/>
              <p:nvPr/>
            </p:nvSpPr>
            <p:spPr>
              <a:xfrm>
                <a:off x="2211351" y="1280557"/>
                <a:ext cx="495014" cy="495014"/>
              </a:xfrm>
              <a:custGeom>
                <a:avLst/>
                <a:gdLst>
                  <a:gd name="connsiteX0" fmla="*/ 0 w 495014"/>
                  <a:gd name="connsiteY0" fmla="*/ 247507 h 495014"/>
                  <a:gd name="connsiteX1" fmla="*/ 247507 w 495014"/>
                  <a:gd name="connsiteY1" fmla="*/ 0 h 495014"/>
                  <a:gd name="connsiteX2" fmla="*/ 495014 w 495014"/>
                  <a:gd name="connsiteY2" fmla="*/ 247507 h 495014"/>
                  <a:gd name="connsiteX3" fmla="*/ 247507 w 495014"/>
                  <a:gd name="connsiteY3" fmla="*/ 495014 h 495014"/>
                  <a:gd name="connsiteX4" fmla="*/ 0 w 495014"/>
                  <a:gd name="connsiteY4" fmla="*/ 247507 h 495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14" h="495014">
                    <a:moveTo>
                      <a:pt x="0" y="247507"/>
                    </a:moveTo>
                    <a:cubicBezTo>
                      <a:pt x="0" y="110813"/>
                      <a:pt x="110813" y="0"/>
                      <a:pt x="247507" y="0"/>
                    </a:cubicBezTo>
                    <a:cubicBezTo>
                      <a:pt x="384201" y="0"/>
                      <a:pt x="495014" y="110813"/>
                      <a:pt x="495014" y="247507"/>
                    </a:cubicBezTo>
                    <a:cubicBezTo>
                      <a:pt x="495014" y="384201"/>
                      <a:pt x="384201" y="495014"/>
                      <a:pt x="247507" y="495014"/>
                    </a:cubicBezTo>
                    <a:cubicBezTo>
                      <a:pt x="110813" y="495014"/>
                      <a:pt x="0" y="384201"/>
                      <a:pt x="0" y="247507"/>
                    </a:cubicBezTo>
                    <a:close/>
                  </a:path>
                </a:pathLst>
              </a:custGeom>
              <a:solidFill>
                <a:srgbClr val="FFE6CD"/>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211307" tIns="211307" rIns="211307" bIns="211307" numCol="1" spcCol="1270" anchor="ctr" anchorCtr="0">
                <a:noAutofit/>
              </a:bodyPr>
              <a:lstStyle/>
              <a:p>
                <a:pPr algn="ctr" defTabSz="1102493">
                  <a:lnSpc>
                    <a:spcPct val="90000"/>
                  </a:lnSpc>
                  <a:spcBef>
                    <a:spcPct val="0"/>
                  </a:spcBef>
                  <a:spcAft>
                    <a:spcPct val="35000"/>
                  </a:spcAft>
                </a:pPr>
                <a:endParaRPr lang="en-CA" sz="2480"/>
              </a:p>
            </p:txBody>
          </p:sp>
          <p:sp>
            <p:nvSpPr>
              <p:cNvPr id="34" name="Freihandform: Form 33">
                <a:extLst>
                  <a:ext uri="{FF2B5EF4-FFF2-40B4-BE49-F238E27FC236}">
                    <a16:creationId xmlns:a16="http://schemas.microsoft.com/office/drawing/2014/main" id="{8AC32A93-27F8-FAB7-C163-781F1D4FD753}"/>
                  </a:ext>
                </a:extLst>
              </p:cNvPr>
              <p:cNvSpPr/>
              <p:nvPr/>
            </p:nvSpPr>
            <p:spPr>
              <a:xfrm>
                <a:off x="1857141" y="909186"/>
                <a:ext cx="495014" cy="495014"/>
              </a:xfrm>
              <a:custGeom>
                <a:avLst/>
                <a:gdLst>
                  <a:gd name="connsiteX0" fmla="*/ 0 w 495014"/>
                  <a:gd name="connsiteY0" fmla="*/ 247507 h 495014"/>
                  <a:gd name="connsiteX1" fmla="*/ 247507 w 495014"/>
                  <a:gd name="connsiteY1" fmla="*/ 0 h 495014"/>
                  <a:gd name="connsiteX2" fmla="*/ 495014 w 495014"/>
                  <a:gd name="connsiteY2" fmla="*/ 247507 h 495014"/>
                  <a:gd name="connsiteX3" fmla="*/ 247507 w 495014"/>
                  <a:gd name="connsiteY3" fmla="*/ 495014 h 495014"/>
                  <a:gd name="connsiteX4" fmla="*/ 0 w 495014"/>
                  <a:gd name="connsiteY4" fmla="*/ 247507 h 495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14" h="495014">
                    <a:moveTo>
                      <a:pt x="0" y="247507"/>
                    </a:moveTo>
                    <a:cubicBezTo>
                      <a:pt x="0" y="110813"/>
                      <a:pt x="110813" y="0"/>
                      <a:pt x="247507" y="0"/>
                    </a:cubicBezTo>
                    <a:cubicBezTo>
                      <a:pt x="384201" y="0"/>
                      <a:pt x="495014" y="110813"/>
                      <a:pt x="495014" y="247507"/>
                    </a:cubicBezTo>
                    <a:cubicBezTo>
                      <a:pt x="495014" y="384201"/>
                      <a:pt x="384201" y="495014"/>
                      <a:pt x="247507" y="495014"/>
                    </a:cubicBezTo>
                    <a:cubicBezTo>
                      <a:pt x="110813" y="495014"/>
                      <a:pt x="0" y="384201"/>
                      <a:pt x="0" y="247507"/>
                    </a:cubicBezTo>
                    <a:close/>
                  </a:path>
                </a:pathLst>
              </a:custGeom>
              <a:solidFill>
                <a:srgbClr val="FFE6CD"/>
              </a:solidFill>
              <a:ln>
                <a:solidFill>
                  <a:schemeClr val="accent2">
                    <a:lumMod val="50000"/>
                  </a:schemeClr>
                </a:solidFill>
              </a:ln>
            </p:spPr>
            <p:style>
              <a:lnRef idx="0">
                <a:scrgbClr r="0" g="0" b="0"/>
              </a:lnRef>
              <a:fillRef idx="3">
                <a:scrgbClr r="0" g="0" b="0"/>
              </a:fillRef>
              <a:effectRef idx="3">
                <a:schemeClr val="accent1">
                  <a:hueOff val="0"/>
                  <a:satOff val="0"/>
                  <a:lumOff val="0"/>
                  <a:alphaOff val="0"/>
                </a:schemeClr>
              </a:effectRef>
              <a:fontRef idx="minor">
                <a:schemeClr val="lt1"/>
              </a:fontRef>
            </p:style>
            <p:txBody>
              <a:bodyPr spcFirstLastPara="0" vert="horz" wrap="square" lIns="211307" tIns="211307" rIns="211307" bIns="211307" numCol="1" spcCol="1270" anchor="ctr" anchorCtr="0">
                <a:noAutofit/>
              </a:bodyPr>
              <a:lstStyle/>
              <a:p>
                <a:pPr algn="ctr" defTabSz="1102493">
                  <a:lnSpc>
                    <a:spcPct val="90000"/>
                  </a:lnSpc>
                  <a:spcBef>
                    <a:spcPct val="0"/>
                  </a:spcBef>
                  <a:spcAft>
                    <a:spcPct val="35000"/>
                  </a:spcAft>
                </a:pPr>
                <a:endParaRPr lang="en-CA" sz="2480" dirty="0"/>
              </a:p>
            </p:txBody>
          </p:sp>
          <p:sp>
            <p:nvSpPr>
              <p:cNvPr id="35" name="Freihandform: Form 34">
                <a:extLst>
                  <a:ext uri="{FF2B5EF4-FFF2-40B4-BE49-F238E27FC236}">
                    <a16:creationId xmlns:a16="http://schemas.microsoft.com/office/drawing/2014/main" id="{9D5F4B34-4D9C-F9FD-6218-D92D467201CC}"/>
                  </a:ext>
                </a:extLst>
              </p:cNvPr>
              <p:cNvSpPr/>
              <p:nvPr/>
            </p:nvSpPr>
            <p:spPr>
              <a:xfrm>
                <a:off x="2363156" y="789503"/>
                <a:ext cx="495014" cy="495014"/>
              </a:xfrm>
              <a:custGeom>
                <a:avLst/>
                <a:gdLst>
                  <a:gd name="connsiteX0" fmla="*/ 0 w 495014"/>
                  <a:gd name="connsiteY0" fmla="*/ 247507 h 495014"/>
                  <a:gd name="connsiteX1" fmla="*/ 247507 w 495014"/>
                  <a:gd name="connsiteY1" fmla="*/ 0 h 495014"/>
                  <a:gd name="connsiteX2" fmla="*/ 495014 w 495014"/>
                  <a:gd name="connsiteY2" fmla="*/ 247507 h 495014"/>
                  <a:gd name="connsiteX3" fmla="*/ 247507 w 495014"/>
                  <a:gd name="connsiteY3" fmla="*/ 495014 h 495014"/>
                  <a:gd name="connsiteX4" fmla="*/ 0 w 495014"/>
                  <a:gd name="connsiteY4" fmla="*/ 247507 h 495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14" h="495014">
                    <a:moveTo>
                      <a:pt x="0" y="247507"/>
                    </a:moveTo>
                    <a:cubicBezTo>
                      <a:pt x="0" y="110813"/>
                      <a:pt x="110813" y="0"/>
                      <a:pt x="247507" y="0"/>
                    </a:cubicBezTo>
                    <a:cubicBezTo>
                      <a:pt x="384201" y="0"/>
                      <a:pt x="495014" y="110813"/>
                      <a:pt x="495014" y="247507"/>
                    </a:cubicBezTo>
                    <a:cubicBezTo>
                      <a:pt x="495014" y="384201"/>
                      <a:pt x="384201" y="495014"/>
                      <a:pt x="247507" y="495014"/>
                    </a:cubicBezTo>
                    <a:cubicBezTo>
                      <a:pt x="110813" y="495014"/>
                      <a:pt x="0" y="384201"/>
                      <a:pt x="0" y="247507"/>
                    </a:cubicBezTo>
                    <a:close/>
                  </a:path>
                </a:pathLst>
              </a:custGeom>
              <a:solidFill>
                <a:srgbClr val="FFE6CD"/>
              </a:solidFill>
              <a:ln>
                <a:solidFill>
                  <a:schemeClr val="accent2">
                    <a:lumMod val="50000"/>
                  </a:schemeClr>
                </a:solidFill>
              </a:ln>
            </p:spPr>
            <p:style>
              <a:lnRef idx="0">
                <a:scrgbClr r="0" g="0" b="0"/>
              </a:lnRef>
              <a:fillRef idx="3">
                <a:scrgbClr r="0" g="0" b="0"/>
              </a:fillRef>
              <a:effectRef idx="3">
                <a:schemeClr val="accent1">
                  <a:hueOff val="0"/>
                  <a:satOff val="0"/>
                  <a:lumOff val="0"/>
                  <a:alphaOff val="0"/>
                </a:schemeClr>
              </a:effectRef>
              <a:fontRef idx="minor">
                <a:schemeClr val="lt1"/>
              </a:fontRef>
            </p:style>
            <p:txBody>
              <a:bodyPr spcFirstLastPara="0" vert="horz" wrap="square" lIns="211307" tIns="211307" rIns="211307" bIns="211307" numCol="1" spcCol="1270" anchor="ctr" anchorCtr="0">
                <a:noAutofit/>
              </a:bodyPr>
              <a:lstStyle/>
              <a:p>
                <a:pPr algn="ctr" defTabSz="1102493">
                  <a:lnSpc>
                    <a:spcPct val="90000"/>
                  </a:lnSpc>
                  <a:spcBef>
                    <a:spcPct val="0"/>
                  </a:spcBef>
                  <a:spcAft>
                    <a:spcPct val="35000"/>
                  </a:spcAft>
                </a:pPr>
                <a:endParaRPr lang="en-CA" sz="2480" dirty="0"/>
              </a:p>
            </p:txBody>
          </p:sp>
          <p:sp>
            <p:nvSpPr>
              <p:cNvPr id="36" name="Form 35">
                <a:extLst>
                  <a:ext uri="{FF2B5EF4-FFF2-40B4-BE49-F238E27FC236}">
                    <a16:creationId xmlns:a16="http://schemas.microsoft.com/office/drawing/2014/main" id="{35FA21C3-9C97-834C-1F96-18DDEDA9D33B}"/>
                  </a:ext>
                </a:extLst>
              </p:cNvPr>
              <p:cNvSpPr/>
              <p:nvPr/>
            </p:nvSpPr>
            <p:spPr>
              <a:xfrm>
                <a:off x="1632731" y="689549"/>
                <a:ext cx="1540043" cy="1232035"/>
              </a:xfrm>
              <a:prstGeom prst="funnel">
                <a:avLst/>
              </a:prstGeom>
              <a:solidFill>
                <a:schemeClr val="accent2">
                  <a:lumMod val="75000"/>
                  <a:alpha val="40000"/>
                </a:schemeClr>
              </a:solidFill>
              <a:ln>
                <a:solidFill>
                  <a:schemeClr val="accent2">
                    <a:lumMod val="50000"/>
                  </a:schemeClr>
                </a:solidFill>
              </a:ln>
            </p:spPr>
            <p:style>
              <a:lnRef idx="1">
                <a:scrgbClr r="0" g="0" b="0"/>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txBody>
              <a:bodyPr/>
              <a:lstStyle/>
              <a:p>
                <a:endParaRPr lang="en-CA"/>
              </a:p>
            </p:txBody>
          </p:sp>
        </p:grpSp>
        <p:pic>
          <p:nvPicPr>
            <p:cNvPr id="7" name="Grafik 6" descr="Ein Bild, das Spiele, Brettspiel, Hallensportarten, Screenshot enthält.&#10;&#10;Automatisch generierte Beschreibung">
              <a:extLst>
                <a:ext uri="{FF2B5EF4-FFF2-40B4-BE49-F238E27FC236}">
                  <a16:creationId xmlns:a16="http://schemas.microsoft.com/office/drawing/2014/main" id="{4B91BAF5-20EB-0781-5DAF-50B4CA37DE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717" y="987424"/>
              <a:ext cx="333375" cy="333375"/>
            </a:xfrm>
            <a:prstGeom prst="rect">
              <a:avLst/>
            </a:prstGeom>
          </p:spPr>
        </p:pic>
        <p:pic>
          <p:nvPicPr>
            <p:cNvPr id="9" name="Grafik 8" descr="Ein Bild, das Spiele, Brettspiel, Hallensportarten, Screenshot enthält.&#10;&#10;Automatisch generierte Beschreibung">
              <a:extLst>
                <a:ext uri="{FF2B5EF4-FFF2-40B4-BE49-F238E27FC236}">
                  <a16:creationId xmlns:a16="http://schemas.microsoft.com/office/drawing/2014/main" id="{CC7C367C-3336-B57A-1215-DC9F2AD7FF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3332" y="1354476"/>
              <a:ext cx="348615" cy="348615"/>
            </a:xfrm>
            <a:prstGeom prst="rect">
              <a:avLst/>
            </a:prstGeom>
          </p:spPr>
        </p:pic>
        <p:pic>
          <p:nvPicPr>
            <p:cNvPr id="11" name="Grafik 10" descr="Ein Bild, das Spiele, Brettspiel, Hallensportarten, Screenshot enthält.&#10;&#10;Automatisch generierte Beschreibung">
              <a:extLst>
                <a:ext uri="{FF2B5EF4-FFF2-40B4-BE49-F238E27FC236}">
                  <a16:creationId xmlns:a16="http://schemas.microsoft.com/office/drawing/2014/main" id="{01421103-FEFF-A1E0-8B3A-D40E394C32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433253" y="876300"/>
              <a:ext cx="335620" cy="335620"/>
            </a:xfrm>
            <a:prstGeom prst="rect">
              <a:avLst/>
            </a:prstGeom>
          </p:spPr>
        </p:pic>
        <p:pic>
          <p:nvPicPr>
            <p:cNvPr id="13" name="Grafik 12" descr="Ein Bild, das Rechteck, Quadrat, Screenshot, Design enthält.&#10;&#10;Automatisch generierte Beschreibung">
              <a:extLst>
                <a:ext uri="{FF2B5EF4-FFF2-40B4-BE49-F238E27FC236}">
                  <a16:creationId xmlns:a16="http://schemas.microsoft.com/office/drawing/2014/main" id="{97C58B55-FE9B-605A-5009-B1B73CA24E7F}"/>
                </a:ext>
              </a:extLst>
            </p:cNvPr>
            <p:cNvPicPr>
              <a:picLocks noChangeAspect="1"/>
            </p:cNvPicPr>
            <p:nvPr/>
          </p:nvPicPr>
          <p:blipFill rotWithShape="1">
            <a:blip r:embed="rId6">
              <a:extLst>
                <a:ext uri="{28A0092B-C50C-407E-A947-70E740481C1C}">
                  <a14:useLocalDpi xmlns:a14="http://schemas.microsoft.com/office/drawing/2010/main" val="0"/>
                </a:ext>
              </a:extLst>
            </a:blip>
            <a:srcRect t="10719"/>
            <a:stretch/>
          </p:blipFill>
          <p:spPr>
            <a:xfrm>
              <a:off x="1785617" y="2731043"/>
              <a:ext cx="644843" cy="579975"/>
            </a:xfrm>
            <a:prstGeom prst="rect">
              <a:avLst/>
            </a:prstGeom>
            <a:ln>
              <a:solidFill>
                <a:schemeClr val="accent2">
                  <a:lumMod val="50000"/>
                </a:schemeClr>
              </a:solidFill>
            </a:ln>
          </p:spPr>
        </p:pic>
        <p:pic>
          <p:nvPicPr>
            <p:cNvPr id="15" name="Grafik 14" descr="Ein Bild, das Screenshot, Quadrat enthält.&#10;&#10;Automatisch generierte Beschreibung">
              <a:extLst>
                <a:ext uri="{FF2B5EF4-FFF2-40B4-BE49-F238E27FC236}">
                  <a16:creationId xmlns:a16="http://schemas.microsoft.com/office/drawing/2014/main" id="{E4F50621-7DEC-A336-75B2-9E6F2D9BAAAC}"/>
                </a:ext>
              </a:extLst>
            </p:cNvPr>
            <p:cNvPicPr>
              <a:picLocks noChangeAspect="1"/>
            </p:cNvPicPr>
            <p:nvPr/>
          </p:nvPicPr>
          <p:blipFill rotWithShape="1">
            <a:blip r:embed="rId7">
              <a:extLst>
                <a:ext uri="{28A0092B-C50C-407E-A947-70E740481C1C}">
                  <a14:useLocalDpi xmlns:a14="http://schemas.microsoft.com/office/drawing/2010/main" val="0"/>
                </a:ext>
              </a:extLst>
            </a:blip>
            <a:srcRect t="10719"/>
            <a:stretch/>
          </p:blipFill>
          <p:spPr>
            <a:xfrm>
              <a:off x="2439518" y="2734853"/>
              <a:ext cx="644843" cy="579975"/>
            </a:xfrm>
            <a:prstGeom prst="rect">
              <a:avLst/>
            </a:prstGeom>
            <a:ln>
              <a:solidFill>
                <a:schemeClr val="accent2">
                  <a:lumMod val="50000"/>
                </a:schemeClr>
              </a:solidFill>
            </a:ln>
          </p:spPr>
        </p:pic>
        <p:pic>
          <p:nvPicPr>
            <p:cNvPr id="3" name="Grafik 2" descr="Ein Bild, das Rechteck, Quadrat, Screenshot, Entwurf enthält.&#10;&#10;Automatisch generierte Beschreibung">
              <a:extLst>
                <a:ext uri="{FF2B5EF4-FFF2-40B4-BE49-F238E27FC236}">
                  <a16:creationId xmlns:a16="http://schemas.microsoft.com/office/drawing/2014/main" id="{99B011DB-FAC2-0A7E-39C9-A9CE187739C3}"/>
                </a:ext>
              </a:extLst>
            </p:cNvPr>
            <p:cNvPicPr>
              <a:picLocks noChangeAspect="1"/>
            </p:cNvPicPr>
            <p:nvPr/>
          </p:nvPicPr>
          <p:blipFill rotWithShape="1">
            <a:blip r:embed="rId8">
              <a:extLst>
                <a:ext uri="{28A0092B-C50C-407E-A947-70E740481C1C}">
                  <a14:useLocalDpi xmlns:a14="http://schemas.microsoft.com/office/drawing/2010/main" val="0"/>
                </a:ext>
              </a:extLst>
            </a:blip>
            <a:srcRect t="9839"/>
            <a:stretch/>
          </p:blipFill>
          <p:spPr>
            <a:xfrm>
              <a:off x="2439518" y="3318417"/>
              <a:ext cx="644843" cy="585690"/>
            </a:xfrm>
            <a:prstGeom prst="rect">
              <a:avLst/>
            </a:prstGeom>
            <a:ln>
              <a:solidFill>
                <a:schemeClr val="accent2">
                  <a:lumMod val="50000"/>
                </a:schemeClr>
              </a:solidFill>
            </a:ln>
          </p:spPr>
        </p:pic>
        <p:grpSp>
          <p:nvGrpSpPr>
            <p:cNvPr id="25" name="Gruppieren 24">
              <a:extLst>
                <a:ext uri="{FF2B5EF4-FFF2-40B4-BE49-F238E27FC236}">
                  <a16:creationId xmlns:a16="http://schemas.microsoft.com/office/drawing/2014/main" id="{344E7014-7D21-C898-09C2-C112A88DA6B7}"/>
                </a:ext>
              </a:extLst>
            </p:cNvPr>
            <p:cNvGrpSpPr/>
            <p:nvPr/>
          </p:nvGrpSpPr>
          <p:grpSpPr>
            <a:xfrm>
              <a:off x="76783" y="705055"/>
              <a:ext cx="348615" cy="564738"/>
              <a:chOff x="2205097" y="17594"/>
              <a:chExt cx="404120" cy="543472"/>
            </a:xfrm>
          </p:grpSpPr>
          <p:sp>
            <p:nvSpPr>
              <p:cNvPr id="21" name="Ellipse 20">
                <a:extLst>
                  <a:ext uri="{FF2B5EF4-FFF2-40B4-BE49-F238E27FC236}">
                    <a16:creationId xmlns:a16="http://schemas.microsoft.com/office/drawing/2014/main" id="{E6038CCF-9474-8E51-5418-1D7204E5F343}"/>
                  </a:ext>
                </a:extLst>
              </p:cNvPr>
              <p:cNvSpPr/>
              <p:nvPr/>
            </p:nvSpPr>
            <p:spPr>
              <a:xfrm>
                <a:off x="2205097" y="25808"/>
                <a:ext cx="386080" cy="10154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465"/>
              </a:p>
            </p:txBody>
          </p:sp>
          <p:grpSp>
            <p:nvGrpSpPr>
              <p:cNvPr id="24" name="Gruppieren 23">
                <a:extLst>
                  <a:ext uri="{FF2B5EF4-FFF2-40B4-BE49-F238E27FC236}">
                    <a16:creationId xmlns:a16="http://schemas.microsoft.com/office/drawing/2014/main" id="{EEA6528B-2777-6802-E49C-BA01010C71C8}"/>
                  </a:ext>
                </a:extLst>
              </p:cNvPr>
              <p:cNvGrpSpPr/>
              <p:nvPr/>
            </p:nvGrpSpPr>
            <p:grpSpPr>
              <a:xfrm>
                <a:off x="2208907" y="74295"/>
                <a:ext cx="392172" cy="475651"/>
                <a:chOff x="2208907" y="74295"/>
                <a:chExt cx="392172" cy="475651"/>
              </a:xfrm>
            </p:grpSpPr>
            <p:sp>
              <p:nvSpPr>
                <p:cNvPr id="23" name="Ellipse 22">
                  <a:extLst>
                    <a:ext uri="{FF2B5EF4-FFF2-40B4-BE49-F238E27FC236}">
                      <a16:creationId xmlns:a16="http://schemas.microsoft.com/office/drawing/2014/main" id="{32D5E62C-7DCD-4944-1F19-E6D2FFA935A5}"/>
                    </a:ext>
                  </a:extLst>
                </p:cNvPr>
                <p:cNvSpPr/>
                <p:nvPr/>
              </p:nvSpPr>
              <p:spPr>
                <a:xfrm>
                  <a:off x="2214999" y="448403"/>
                  <a:ext cx="386080" cy="10154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465"/>
                </a:p>
              </p:txBody>
            </p:sp>
            <p:sp>
              <p:nvSpPr>
                <p:cNvPr id="22" name="Rechteck 21">
                  <a:extLst>
                    <a:ext uri="{FF2B5EF4-FFF2-40B4-BE49-F238E27FC236}">
                      <a16:creationId xmlns:a16="http://schemas.microsoft.com/office/drawing/2014/main" id="{F8D61304-B935-458A-CBE7-5830C49538E2}"/>
                    </a:ext>
                  </a:extLst>
                </p:cNvPr>
                <p:cNvSpPr/>
                <p:nvPr/>
              </p:nvSpPr>
              <p:spPr>
                <a:xfrm>
                  <a:off x="2208907" y="74295"/>
                  <a:ext cx="386080" cy="41709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465"/>
                </a:p>
              </p:txBody>
            </p:sp>
          </p:grpSp>
          <p:grpSp>
            <p:nvGrpSpPr>
              <p:cNvPr id="16" name="Grafik 13" descr="Datenbank Silhouette">
                <a:extLst>
                  <a:ext uri="{FF2B5EF4-FFF2-40B4-BE49-F238E27FC236}">
                    <a16:creationId xmlns:a16="http://schemas.microsoft.com/office/drawing/2014/main" id="{5DC4F328-7F97-21D3-AAB3-8ADA1EE6D8A2}"/>
                  </a:ext>
                </a:extLst>
              </p:cNvPr>
              <p:cNvGrpSpPr/>
              <p:nvPr/>
            </p:nvGrpSpPr>
            <p:grpSpPr>
              <a:xfrm>
                <a:off x="2205097" y="17594"/>
                <a:ext cx="404120" cy="543472"/>
                <a:chOff x="919293" y="1772766"/>
                <a:chExt cx="404120" cy="543472"/>
              </a:xfrm>
              <a:solidFill>
                <a:schemeClr val="accent2">
                  <a:lumMod val="50000"/>
                </a:schemeClr>
              </a:solidFill>
            </p:grpSpPr>
            <p:sp>
              <p:nvSpPr>
                <p:cNvPr id="17" name="Freihandform: Form 16">
                  <a:extLst>
                    <a:ext uri="{FF2B5EF4-FFF2-40B4-BE49-F238E27FC236}">
                      <a16:creationId xmlns:a16="http://schemas.microsoft.com/office/drawing/2014/main" id="{A3F565A5-5D98-2B48-18C9-6DFBDDC76DDB}"/>
                    </a:ext>
                  </a:extLst>
                </p:cNvPr>
                <p:cNvSpPr/>
                <p:nvPr/>
              </p:nvSpPr>
              <p:spPr>
                <a:xfrm>
                  <a:off x="919293" y="1772766"/>
                  <a:ext cx="404120" cy="543472"/>
                </a:xfrm>
                <a:custGeom>
                  <a:avLst/>
                  <a:gdLst>
                    <a:gd name="connsiteX0" fmla="*/ 404120 w 404120"/>
                    <a:gd name="connsiteY0" fmla="*/ 480764 h 543472"/>
                    <a:gd name="connsiteX1" fmla="*/ 404120 w 404120"/>
                    <a:gd name="connsiteY1" fmla="*/ 62708 h 543472"/>
                    <a:gd name="connsiteX2" fmla="*/ 202060 w 404120"/>
                    <a:gd name="connsiteY2" fmla="*/ 0 h 543472"/>
                    <a:gd name="connsiteX3" fmla="*/ 0 w 404120"/>
                    <a:gd name="connsiteY3" fmla="*/ 62708 h 543472"/>
                    <a:gd name="connsiteX4" fmla="*/ 0 w 404120"/>
                    <a:gd name="connsiteY4" fmla="*/ 480764 h 543472"/>
                    <a:gd name="connsiteX5" fmla="*/ 202060 w 404120"/>
                    <a:gd name="connsiteY5" fmla="*/ 543472 h 543472"/>
                    <a:gd name="connsiteX6" fmla="*/ 404120 w 404120"/>
                    <a:gd name="connsiteY6" fmla="*/ 480764 h 543472"/>
                    <a:gd name="connsiteX7" fmla="*/ 202060 w 404120"/>
                    <a:gd name="connsiteY7" fmla="*/ 13935 h 543472"/>
                    <a:gd name="connsiteX8" fmla="*/ 390185 w 404120"/>
                    <a:gd name="connsiteY8" fmla="*/ 62708 h 543472"/>
                    <a:gd name="connsiteX9" fmla="*/ 202060 w 404120"/>
                    <a:gd name="connsiteY9" fmla="*/ 111482 h 543472"/>
                    <a:gd name="connsiteX10" fmla="*/ 13935 w 404120"/>
                    <a:gd name="connsiteY10" fmla="*/ 62708 h 543472"/>
                    <a:gd name="connsiteX11" fmla="*/ 202060 w 404120"/>
                    <a:gd name="connsiteY11" fmla="*/ 13935 h 543472"/>
                    <a:gd name="connsiteX12" fmla="*/ 13935 w 404120"/>
                    <a:gd name="connsiteY12" fmla="*/ 86816 h 543472"/>
                    <a:gd name="connsiteX13" fmla="*/ 202060 w 404120"/>
                    <a:gd name="connsiteY13" fmla="*/ 125417 h 543472"/>
                    <a:gd name="connsiteX14" fmla="*/ 390185 w 404120"/>
                    <a:gd name="connsiteY14" fmla="*/ 86816 h 543472"/>
                    <a:gd name="connsiteX15" fmla="*/ 390185 w 404120"/>
                    <a:gd name="connsiteY15" fmla="*/ 202060 h 543472"/>
                    <a:gd name="connsiteX16" fmla="*/ 202060 w 404120"/>
                    <a:gd name="connsiteY16" fmla="*/ 250833 h 543472"/>
                    <a:gd name="connsiteX17" fmla="*/ 13935 w 404120"/>
                    <a:gd name="connsiteY17" fmla="*/ 202060 h 543472"/>
                    <a:gd name="connsiteX18" fmla="*/ 13935 w 404120"/>
                    <a:gd name="connsiteY18" fmla="*/ 226168 h 543472"/>
                    <a:gd name="connsiteX19" fmla="*/ 202060 w 404120"/>
                    <a:gd name="connsiteY19" fmla="*/ 264769 h 543472"/>
                    <a:gd name="connsiteX20" fmla="*/ 390185 w 404120"/>
                    <a:gd name="connsiteY20" fmla="*/ 226168 h 543472"/>
                    <a:gd name="connsiteX21" fmla="*/ 390185 w 404120"/>
                    <a:gd name="connsiteY21" fmla="*/ 341412 h 543472"/>
                    <a:gd name="connsiteX22" fmla="*/ 202060 w 404120"/>
                    <a:gd name="connsiteY22" fmla="*/ 390185 h 543472"/>
                    <a:gd name="connsiteX23" fmla="*/ 13935 w 404120"/>
                    <a:gd name="connsiteY23" fmla="*/ 341412 h 543472"/>
                    <a:gd name="connsiteX24" fmla="*/ 13935 w 404120"/>
                    <a:gd name="connsiteY24" fmla="*/ 480764 h 543472"/>
                    <a:gd name="connsiteX25" fmla="*/ 13935 w 404120"/>
                    <a:gd name="connsiteY25" fmla="*/ 365520 h 543472"/>
                    <a:gd name="connsiteX26" fmla="*/ 202060 w 404120"/>
                    <a:gd name="connsiteY26" fmla="*/ 404120 h 543472"/>
                    <a:gd name="connsiteX27" fmla="*/ 390185 w 404120"/>
                    <a:gd name="connsiteY27" fmla="*/ 365520 h 543472"/>
                    <a:gd name="connsiteX28" fmla="*/ 390185 w 404120"/>
                    <a:gd name="connsiteY28" fmla="*/ 480764 h 543472"/>
                    <a:gd name="connsiteX29" fmla="*/ 202060 w 404120"/>
                    <a:gd name="connsiteY29" fmla="*/ 529537 h 543472"/>
                    <a:gd name="connsiteX30" fmla="*/ 13935 w 404120"/>
                    <a:gd name="connsiteY30" fmla="*/ 480764 h 54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120" h="543472">
                      <a:moveTo>
                        <a:pt x="404120" y="480764"/>
                      </a:moveTo>
                      <a:lnTo>
                        <a:pt x="404120" y="62708"/>
                      </a:lnTo>
                      <a:cubicBezTo>
                        <a:pt x="404120" y="21976"/>
                        <a:pt x="300018" y="0"/>
                        <a:pt x="202060" y="0"/>
                      </a:cubicBezTo>
                      <a:cubicBezTo>
                        <a:pt x="104103" y="0"/>
                        <a:pt x="0" y="21976"/>
                        <a:pt x="0" y="62708"/>
                      </a:cubicBezTo>
                      <a:lnTo>
                        <a:pt x="0" y="480764"/>
                      </a:lnTo>
                      <a:cubicBezTo>
                        <a:pt x="0" y="521497"/>
                        <a:pt x="104103" y="543472"/>
                        <a:pt x="202060" y="543472"/>
                      </a:cubicBezTo>
                      <a:cubicBezTo>
                        <a:pt x="300018" y="543472"/>
                        <a:pt x="404120" y="521497"/>
                        <a:pt x="404120" y="480764"/>
                      </a:cubicBezTo>
                      <a:close/>
                      <a:moveTo>
                        <a:pt x="202060" y="13935"/>
                      </a:moveTo>
                      <a:cubicBezTo>
                        <a:pt x="309730" y="13935"/>
                        <a:pt x="390185" y="39715"/>
                        <a:pt x="390185" y="62708"/>
                      </a:cubicBezTo>
                      <a:cubicBezTo>
                        <a:pt x="390185" y="85701"/>
                        <a:pt x="309730" y="111482"/>
                        <a:pt x="202060" y="111482"/>
                      </a:cubicBezTo>
                      <a:cubicBezTo>
                        <a:pt x="94390" y="111482"/>
                        <a:pt x="13935" y="85701"/>
                        <a:pt x="13935" y="62708"/>
                      </a:cubicBezTo>
                      <a:cubicBezTo>
                        <a:pt x="13935" y="39715"/>
                        <a:pt x="94390" y="13935"/>
                        <a:pt x="202060" y="13935"/>
                      </a:cubicBezTo>
                      <a:close/>
                      <a:moveTo>
                        <a:pt x="13935" y="86816"/>
                      </a:moveTo>
                      <a:cubicBezTo>
                        <a:pt x="45491" y="112039"/>
                        <a:pt x="125647" y="125417"/>
                        <a:pt x="202060" y="125417"/>
                      </a:cubicBezTo>
                      <a:cubicBezTo>
                        <a:pt x="278474" y="125417"/>
                        <a:pt x="358629" y="112039"/>
                        <a:pt x="390185" y="86816"/>
                      </a:cubicBezTo>
                      <a:lnTo>
                        <a:pt x="390185" y="202060"/>
                      </a:lnTo>
                      <a:cubicBezTo>
                        <a:pt x="390185" y="225053"/>
                        <a:pt x="309730" y="250833"/>
                        <a:pt x="202060" y="250833"/>
                      </a:cubicBezTo>
                      <a:cubicBezTo>
                        <a:pt x="94390" y="250833"/>
                        <a:pt x="13935" y="225053"/>
                        <a:pt x="13935" y="202060"/>
                      </a:cubicBezTo>
                      <a:close/>
                      <a:moveTo>
                        <a:pt x="13935" y="226168"/>
                      </a:moveTo>
                      <a:cubicBezTo>
                        <a:pt x="45491" y="251391"/>
                        <a:pt x="125647" y="264769"/>
                        <a:pt x="202060" y="264769"/>
                      </a:cubicBezTo>
                      <a:cubicBezTo>
                        <a:pt x="278474" y="264769"/>
                        <a:pt x="358629" y="251391"/>
                        <a:pt x="390185" y="226168"/>
                      </a:cubicBezTo>
                      <a:lnTo>
                        <a:pt x="390185" y="341412"/>
                      </a:lnTo>
                      <a:cubicBezTo>
                        <a:pt x="390185" y="364405"/>
                        <a:pt x="309730" y="390185"/>
                        <a:pt x="202060" y="390185"/>
                      </a:cubicBezTo>
                      <a:cubicBezTo>
                        <a:pt x="94390" y="390185"/>
                        <a:pt x="13935" y="364405"/>
                        <a:pt x="13935" y="341412"/>
                      </a:cubicBezTo>
                      <a:close/>
                      <a:moveTo>
                        <a:pt x="13935" y="480764"/>
                      </a:moveTo>
                      <a:lnTo>
                        <a:pt x="13935" y="365520"/>
                      </a:lnTo>
                      <a:cubicBezTo>
                        <a:pt x="45491" y="390743"/>
                        <a:pt x="125647" y="404120"/>
                        <a:pt x="202060" y="404120"/>
                      </a:cubicBezTo>
                      <a:cubicBezTo>
                        <a:pt x="278474" y="404120"/>
                        <a:pt x="358629" y="390743"/>
                        <a:pt x="390185" y="365520"/>
                      </a:cubicBezTo>
                      <a:lnTo>
                        <a:pt x="390185" y="480764"/>
                      </a:lnTo>
                      <a:cubicBezTo>
                        <a:pt x="390185" y="503757"/>
                        <a:pt x="309730" y="529537"/>
                        <a:pt x="202060" y="529537"/>
                      </a:cubicBezTo>
                      <a:cubicBezTo>
                        <a:pt x="94390" y="529537"/>
                        <a:pt x="13935" y="503757"/>
                        <a:pt x="13935" y="480764"/>
                      </a:cubicBezTo>
                      <a:close/>
                    </a:path>
                  </a:pathLst>
                </a:custGeom>
                <a:grpFill/>
                <a:ln w="3175" cap="flat">
                  <a:noFill/>
                  <a:prstDash val="solid"/>
                  <a:miter/>
                </a:ln>
              </p:spPr>
              <p:txBody>
                <a:bodyPr rtlCol="0" anchor="ctr"/>
                <a:lstStyle/>
                <a:p>
                  <a:endParaRPr lang="en-CA" sz="4465" dirty="0"/>
                </a:p>
              </p:txBody>
            </p:sp>
            <p:sp>
              <p:nvSpPr>
                <p:cNvPr id="18" name="Freihandform: Form 17">
                  <a:extLst>
                    <a:ext uri="{FF2B5EF4-FFF2-40B4-BE49-F238E27FC236}">
                      <a16:creationId xmlns:a16="http://schemas.microsoft.com/office/drawing/2014/main" id="{A586618C-D8F3-6DEC-A76B-11E0645EE7BF}"/>
                    </a:ext>
                  </a:extLst>
                </p:cNvPr>
                <p:cNvSpPr/>
                <p:nvPr/>
              </p:nvSpPr>
              <p:spPr>
                <a:xfrm>
                  <a:off x="1246770" y="1939989"/>
                  <a:ext cx="27870" cy="27870"/>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grpFill/>
                <a:ln w="3175" cap="flat">
                  <a:noFill/>
                  <a:prstDash val="solid"/>
                  <a:miter/>
                </a:ln>
              </p:spPr>
              <p:txBody>
                <a:bodyPr rtlCol="0" anchor="ctr"/>
                <a:lstStyle/>
                <a:p>
                  <a:endParaRPr lang="en-CA" sz="4465"/>
                </a:p>
              </p:txBody>
            </p:sp>
            <p:sp>
              <p:nvSpPr>
                <p:cNvPr id="19" name="Freihandform: Form 18">
                  <a:extLst>
                    <a:ext uri="{FF2B5EF4-FFF2-40B4-BE49-F238E27FC236}">
                      <a16:creationId xmlns:a16="http://schemas.microsoft.com/office/drawing/2014/main" id="{5D414ED3-3B5D-0C25-3E2D-2B78FE6A7B41}"/>
                    </a:ext>
                  </a:extLst>
                </p:cNvPr>
                <p:cNvSpPr/>
                <p:nvPr/>
              </p:nvSpPr>
              <p:spPr>
                <a:xfrm>
                  <a:off x="1246770" y="2079341"/>
                  <a:ext cx="27870" cy="27870"/>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grpFill/>
                <a:ln w="3175" cap="flat">
                  <a:noFill/>
                  <a:prstDash val="solid"/>
                  <a:miter/>
                </a:ln>
              </p:spPr>
              <p:txBody>
                <a:bodyPr rtlCol="0" anchor="ctr"/>
                <a:lstStyle/>
                <a:p>
                  <a:endParaRPr lang="en-CA" sz="4465"/>
                </a:p>
              </p:txBody>
            </p:sp>
            <p:sp>
              <p:nvSpPr>
                <p:cNvPr id="20" name="Freihandform: Form 19">
                  <a:extLst>
                    <a:ext uri="{FF2B5EF4-FFF2-40B4-BE49-F238E27FC236}">
                      <a16:creationId xmlns:a16="http://schemas.microsoft.com/office/drawing/2014/main" id="{191275A6-882E-AE69-5648-A014D1F7A91C}"/>
                    </a:ext>
                  </a:extLst>
                </p:cNvPr>
                <p:cNvSpPr/>
                <p:nvPr/>
              </p:nvSpPr>
              <p:spPr>
                <a:xfrm>
                  <a:off x="1246770" y="2218692"/>
                  <a:ext cx="27870" cy="27870"/>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grpFill/>
                <a:ln w="3175" cap="flat">
                  <a:noFill/>
                  <a:prstDash val="solid"/>
                  <a:miter/>
                </a:ln>
              </p:spPr>
              <p:txBody>
                <a:bodyPr rtlCol="0" anchor="ctr"/>
                <a:lstStyle/>
                <a:p>
                  <a:endParaRPr lang="en-CA" sz="4465"/>
                </a:p>
              </p:txBody>
            </p:sp>
          </p:grpSp>
        </p:grpSp>
        <p:sp>
          <p:nvSpPr>
            <p:cNvPr id="26" name="Textfeld 25">
              <a:extLst>
                <a:ext uri="{FF2B5EF4-FFF2-40B4-BE49-F238E27FC236}">
                  <a16:creationId xmlns:a16="http://schemas.microsoft.com/office/drawing/2014/main" id="{FC1CEC9C-1F11-7892-2FDA-65DA6CD1AB34}"/>
                </a:ext>
              </a:extLst>
            </p:cNvPr>
            <p:cNvSpPr txBox="1"/>
            <p:nvPr/>
          </p:nvSpPr>
          <p:spPr>
            <a:xfrm>
              <a:off x="-358913" y="1229672"/>
              <a:ext cx="1204443" cy="344961"/>
            </a:xfrm>
            <a:prstGeom prst="rect">
              <a:avLst/>
            </a:prstGeom>
            <a:noFill/>
          </p:spPr>
          <p:txBody>
            <a:bodyPr wrap="square" rtlCol="0">
              <a:spAutoFit/>
            </a:bodyPr>
            <a:lstStyle/>
            <a:p>
              <a:pPr algn="ctr"/>
              <a:r>
                <a:rPr lang="de-DE" sz="2480" dirty="0">
                  <a:latin typeface="Martel Heavy"/>
                </a:rPr>
                <a:t>Dataset </a:t>
              </a:r>
              <a:br>
                <a:rPr lang="de-DE" sz="2480" dirty="0">
                  <a:latin typeface="Martel Heavy"/>
                </a:rPr>
              </a:br>
              <a:r>
                <a:rPr lang="de-DE" sz="2480" dirty="0" err="1">
                  <a:latin typeface="Martel Heavy"/>
                </a:rPr>
                <a:t>LichessAPI</a:t>
              </a:r>
              <a:endParaRPr lang="en-CA" sz="2480" dirty="0">
                <a:latin typeface="Martel Heavy"/>
              </a:endParaRPr>
            </a:p>
          </p:txBody>
        </p:sp>
        <p:sp>
          <p:nvSpPr>
            <p:cNvPr id="27" name="Pfeil: nach unten 26">
              <a:extLst>
                <a:ext uri="{FF2B5EF4-FFF2-40B4-BE49-F238E27FC236}">
                  <a16:creationId xmlns:a16="http://schemas.microsoft.com/office/drawing/2014/main" id="{BBC138EE-CFFB-5149-D543-26385FDF78ED}"/>
                </a:ext>
              </a:extLst>
            </p:cNvPr>
            <p:cNvSpPr/>
            <p:nvPr/>
          </p:nvSpPr>
          <p:spPr>
            <a:xfrm rot="16200000">
              <a:off x="1073065" y="804259"/>
              <a:ext cx="275007" cy="424696"/>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28" name="Textfeld 27">
              <a:extLst>
                <a:ext uri="{FF2B5EF4-FFF2-40B4-BE49-F238E27FC236}">
                  <a16:creationId xmlns:a16="http://schemas.microsoft.com/office/drawing/2014/main" id="{88600550-50F1-AB5D-2996-1B6F6C5EE673}"/>
                </a:ext>
              </a:extLst>
            </p:cNvPr>
            <p:cNvSpPr txBox="1"/>
            <p:nvPr/>
          </p:nvSpPr>
          <p:spPr>
            <a:xfrm>
              <a:off x="574170" y="1128673"/>
              <a:ext cx="1204443" cy="344961"/>
            </a:xfrm>
            <a:prstGeom prst="rect">
              <a:avLst/>
            </a:prstGeom>
            <a:noFill/>
          </p:spPr>
          <p:txBody>
            <a:bodyPr wrap="square" rtlCol="0">
              <a:spAutoFit/>
            </a:bodyPr>
            <a:lstStyle/>
            <a:p>
              <a:pPr algn="ctr"/>
              <a:r>
                <a:rPr lang="de-DE" sz="2480" i="1" dirty="0">
                  <a:latin typeface="Martel Heavy"/>
                </a:rPr>
                <a:t>Play </a:t>
              </a:r>
              <a:r>
                <a:rPr lang="de-DE" sz="2480" i="1" dirty="0" err="1">
                  <a:latin typeface="Martel Heavy"/>
                </a:rPr>
                <a:t>games</a:t>
              </a:r>
              <a:r>
                <a:rPr lang="de-DE" sz="2480" i="1" dirty="0">
                  <a:latin typeface="Martel Heavy"/>
                </a:rPr>
                <a:t>, </a:t>
              </a:r>
            </a:p>
            <a:p>
              <a:pPr algn="ctr"/>
              <a:r>
                <a:rPr lang="de-DE" sz="2480" i="1" dirty="0" err="1">
                  <a:latin typeface="Martel Heavy"/>
                </a:rPr>
                <a:t>collect</a:t>
              </a:r>
              <a:r>
                <a:rPr lang="de-DE" sz="2480" i="1" dirty="0">
                  <a:latin typeface="Martel Heavy"/>
                </a:rPr>
                <a:t> </a:t>
              </a:r>
              <a:r>
                <a:rPr lang="de-DE" sz="2480" i="1" dirty="0" err="1">
                  <a:latin typeface="Martel Heavy"/>
                </a:rPr>
                <a:t>samples</a:t>
              </a:r>
              <a:endParaRPr lang="en-CA" sz="2480" i="1" dirty="0">
                <a:latin typeface="Martel Heavy"/>
              </a:endParaRPr>
            </a:p>
          </p:txBody>
        </p:sp>
        <p:sp>
          <p:nvSpPr>
            <p:cNvPr id="37" name="Textfeld 36">
              <a:extLst>
                <a:ext uri="{FF2B5EF4-FFF2-40B4-BE49-F238E27FC236}">
                  <a16:creationId xmlns:a16="http://schemas.microsoft.com/office/drawing/2014/main" id="{00425BC7-2432-0EAC-DBAC-BDB1CA282734}"/>
                </a:ext>
              </a:extLst>
            </p:cNvPr>
            <p:cNvSpPr txBox="1"/>
            <p:nvPr/>
          </p:nvSpPr>
          <p:spPr>
            <a:xfrm>
              <a:off x="2571249" y="1773050"/>
              <a:ext cx="1204443" cy="652695"/>
            </a:xfrm>
            <a:prstGeom prst="rect">
              <a:avLst/>
            </a:prstGeom>
            <a:noFill/>
          </p:spPr>
          <p:txBody>
            <a:bodyPr wrap="square" rtlCol="0">
              <a:spAutoFit/>
            </a:bodyPr>
            <a:lstStyle/>
            <a:p>
              <a:pPr algn="ctr"/>
              <a:r>
                <a:rPr lang="de-DE" sz="2480" i="1" dirty="0" err="1">
                  <a:latin typeface="Martel Heavy"/>
                </a:rPr>
                <a:t>Calculate</a:t>
              </a:r>
              <a:r>
                <a:rPr lang="de-DE" sz="2480" i="1" dirty="0">
                  <a:latin typeface="Martel Heavy"/>
                </a:rPr>
                <a:t> Action </a:t>
              </a:r>
              <a:r>
                <a:rPr lang="de-DE" sz="2480" i="1" dirty="0" err="1">
                  <a:latin typeface="Martel Heavy"/>
                </a:rPr>
                <a:t>space</a:t>
              </a:r>
              <a:r>
                <a:rPr lang="de-DE" sz="2480" i="1" dirty="0">
                  <a:latin typeface="Martel Heavy"/>
                </a:rPr>
                <a:t> per </a:t>
              </a:r>
              <a:r>
                <a:rPr lang="de-DE" sz="2480" i="1" dirty="0" err="1">
                  <a:latin typeface="Martel Heavy"/>
                </a:rPr>
                <a:t>piece</a:t>
              </a:r>
              <a:r>
                <a:rPr lang="de-DE" sz="2480" i="1" dirty="0">
                  <a:latin typeface="Martel Heavy"/>
                </a:rPr>
                <a:t> </a:t>
              </a:r>
              <a:r>
                <a:rPr lang="de-DE" sz="2480" i="1" dirty="0" err="1">
                  <a:latin typeface="Martel Heavy"/>
                </a:rPr>
                <a:t>thorugh</a:t>
              </a:r>
              <a:r>
                <a:rPr lang="de-DE" sz="2480" i="1" dirty="0">
                  <a:latin typeface="Martel Heavy"/>
                </a:rPr>
                <a:t> a </a:t>
              </a:r>
              <a:r>
                <a:rPr lang="de-DE" sz="2480" i="1" dirty="0" err="1">
                  <a:latin typeface="Martel Heavy"/>
                </a:rPr>
                <a:t>frequency</a:t>
              </a:r>
              <a:r>
                <a:rPr lang="de-DE" sz="2480" i="1" dirty="0">
                  <a:latin typeface="Martel Heavy"/>
                </a:rPr>
                <a:t> </a:t>
              </a:r>
              <a:r>
                <a:rPr lang="de-DE" sz="2480" i="1" dirty="0" err="1">
                  <a:latin typeface="Martel Heavy"/>
                </a:rPr>
                <a:t>distribution</a:t>
              </a:r>
              <a:endParaRPr lang="en-CA" sz="2480" i="1" dirty="0">
                <a:latin typeface="Martel Heavy"/>
              </a:endParaRPr>
            </a:p>
          </p:txBody>
        </p:sp>
        <p:sp>
          <p:nvSpPr>
            <p:cNvPr id="38" name="Pfeil: nach unten 37">
              <a:extLst>
                <a:ext uri="{FF2B5EF4-FFF2-40B4-BE49-F238E27FC236}">
                  <a16:creationId xmlns:a16="http://schemas.microsoft.com/office/drawing/2014/main" id="{9BF716F3-4E80-E8C0-76C0-53B1651B7DB3}"/>
                </a:ext>
              </a:extLst>
            </p:cNvPr>
            <p:cNvSpPr/>
            <p:nvPr/>
          </p:nvSpPr>
          <p:spPr>
            <a:xfrm rot="16200000">
              <a:off x="3446988" y="3069309"/>
              <a:ext cx="275007" cy="644844"/>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39" name="Textfeld 38">
              <a:extLst>
                <a:ext uri="{FF2B5EF4-FFF2-40B4-BE49-F238E27FC236}">
                  <a16:creationId xmlns:a16="http://schemas.microsoft.com/office/drawing/2014/main" id="{84F2A83B-7239-E9B1-12DC-722E277C6159}"/>
                </a:ext>
              </a:extLst>
            </p:cNvPr>
            <p:cNvSpPr txBox="1"/>
            <p:nvPr/>
          </p:nvSpPr>
          <p:spPr>
            <a:xfrm>
              <a:off x="3067175" y="3529235"/>
              <a:ext cx="1204443" cy="191093"/>
            </a:xfrm>
            <a:prstGeom prst="rect">
              <a:avLst/>
            </a:prstGeom>
            <a:noFill/>
          </p:spPr>
          <p:txBody>
            <a:bodyPr wrap="square" rtlCol="0">
              <a:spAutoFit/>
            </a:bodyPr>
            <a:lstStyle/>
            <a:p>
              <a:pPr algn="ctr"/>
              <a:r>
                <a:rPr lang="de-DE" sz="2480" i="1" dirty="0">
                  <a:latin typeface="Martel Heavy"/>
                </a:rPr>
                <a:t>Setup </a:t>
              </a:r>
              <a:r>
                <a:rPr lang="de-DE" sz="2480" i="1" dirty="0" err="1">
                  <a:latin typeface="Martel Heavy"/>
                </a:rPr>
                <a:t>each</a:t>
              </a:r>
              <a:r>
                <a:rPr lang="de-DE" sz="2480" i="1" dirty="0">
                  <a:latin typeface="Martel Heavy"/>
                </a:rPr>
                <a:t> </a:t>
              </a:r>
              <a:r>
                <a:rPr lang="de-DE" sz="2480" i="1" dirty="0" err="1">
                  <a:latin typeface="Martel Heavy"/>
                </a:rPr>
                <a:t>agent</a:t>
              </a:r>
              <a:endParaRPr lang="en-CA" sz="2480" i="1" dirty="0">
                <a:latin typeface="Martel Heavy"/>
              </a:endParaRPr>
            </a:p>
          </p:txBody>
        </p:sp>
        <p:sp>
          <p:nvSpPr>
            <p:cNvPr id="40" name="Pfeil: nach links gekrümmt 39">
              <a:extLst>
                <a:ext uri="{FF2B5EF4-FFF2-40B4-BE49-F238E27FC236}">
                  <a16:creationId xmlns:a16="http://schemas.microsoft.com/office/drawing/2014/main" id="{A5B464E0-7C53-A469-6A03-F295E6095164}"/>
                </a:ext>
              </a:extLst>
            </p:cNvPr>
            <p:cNvSpPr/>
            <p:nvPr/>
          </p:nvSpPr>
          <p:spPr>
            <a:xfrm rot="10800000" flipH="1">
              <a:off x="7051066" y="2735107"/>
              <a:ext cx="599647" cy="464820"/>
            </a:xfrm>
            <a:prstGeom prst="curvedLeftArrow">
              <a:avLst>
                <a:gd name="adj1" fmla="val 25000"/>
                <a:gd name="adj2" fmla="val 50000"/>
                <a:gd name="adj3" fmla="val 25000"/>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465" dirty="0">
                <a:solidFill>
                  <a:schemeClr val="tx1"/>
                </a:solidFill>
              </a:endParaRPr>
            </a:p>
          </p:txBody>
        </p:sp>
        <p:sp>
          <p:nvSpPr>
            <p:cNvPr id="42" name="Textfeld 41">
              <a:extLst>
                <a:ext uri="{FF2B5EF4-FFF2-40B4-BE49-F238E27FC236}">
                  <a16:creationId xmlns:a16="http://schemas.microsoft.com/office/drawing/2014/main" id="{CF33B968-7FB6-8379-FA2B-B3A0C36DE25A}"/>
                </a:ext>
              </a:extLst>
            </p:cNvPr>
            <p:cNvSpPr txBox="1"/>
            <p:nvPr/>
          </p:nvSpPr>
          <p:spPr>
            <a:xfrm>
              <a:off x="7525097" y="2551546"/>
              <a:ext cx="1204443" cy="806562"/>
            </a:xfrm>
            <a:prstGeom prst="rect">
              <a:avLst/>
            </a:prstGeom>
            <a:noFill/>
          </p:spPr>
          <p:txBody>
            <a:bodyPr wrap="square" rtlCol="0">
              <a:spAutoFit/>
            </a:bodyPr>
            <a:lstStyle/>
            <a:p>
              <a:pPr algn="ctr"/>
              <a:r>
                <a:rPr lang="de-DE" sz="2480" i="1" dirty="0">
                  <a:latin typeface="Martel Heavy"/>
                </a:rPr>
                <a:t>Train </a:t>
              </a:r>
              <a:r>
                <a:rPr lang="de-DE" sz="2480" i="1" dirty="0" err="1">
                  <a:latin typeface="Martel Heavy"/>
                </a:rPr>
                <a:t>local</a:t>
              </a:r>
              <a:r>
                <a:rPr lang="de-DE" sz="2480" i="1" dirty="0">
                  <a:latin typeface="Martel Heavy"/>
                </a:rPr>
                <a:t> and global </a:t>
              </a:r>
              <a:r>
                <a:rPr lang="de-DE" sz="2480" i="1" dirty="0" err="1">
                  <a:latin typeface="Martel Heavy"/>
                </a:rPr>
                <a:t>agents</a:t>
              </a:r>
              <a:endParaRPr lang="de-DE" sz="2480" i="1" dirty="0">
                <a:latin typeface="Martel Heavy"/>
              </a:endParaRPr>
            </a:p>
            <a:p>
              <a:pPr algn="ctr"/>
              <a:endParaRPr lang="de-DE" sz="2480" i="1" dirty="0">
                <a:latin typeface="Martel Heavy"/>
              </a:endParaRPr>
            </a:p>
            <a:p>
              <a:pPr algn="ctr"/>
              <a:r>
                <a:rPr lang="de-DE" sz="2480" i="1" dirty="0">
                  <a:latin typeface="Martel Heavy"/>
                </a:rPr>
                <a:t>Perform </a:t>
              </a:r>
              <a:r>
                <a:rPr lang="de-DE" sz="2480" i="1" dirty="0" err="1">
                  <a:latin typeface="Martel Heavy"/>
                </a:rPr>
                <a:t>experiments</a:t>
              </a:r>
              <a:r>
                <a:rPr lang="de-DE" sz="2480" i="1" dirty="0">
                  <a:latin typeface="Martel Heavy"/>
                </a:rPr>
                <a:t> </a:t>
              </a:r>
              <a:r>
                <a:rPr lang="de-DE" sz="2480" i="1" dirty="0" err="1">
                  <a:latin typeface="Martel Heavy"/>
                </a:rPr>
                <a:t>for</a:t>
              </a:r>
              <a:r>
                <a:rPr lang="de-DE" sz="2480" i="1" dirty="0">
                  <a:latin typeface="Martel Heavy"/>
                </a:rPr>
                <a:t> different </a:t>
              </a:r>
              <a:r>
                <a:rPr lang="de-DE" sz="2480" i="1" dirty="0" err="1">
                  <a:latin typeface="Martel Heavy"/>
                </a:rPr>
                <a:t>setups</a:t>
              </a:r>
              <a:endParaRPr lang="en-CA" sz="2480" i="1" dirty="0">
                <a:latin typeface="Martel Heavy"/>
              </a:endParaRPr>
            </a:p>
          </p:txBody>
        </p:sp>
        <p:pic>
          <p:nvPicPr>
            <p:cNvPr id="51" name="Grafik 50" descr="Ein Bild, das Wolkenkratzer, Quadrat, Gebäude enthält.&#10;&#10;Automatisch generierte Beschreibung">
              <a:extLst>
                <a:ext uri="{FF2B5EF4-FFF2-40B4-BE49-F238E27FC236}">
                  <a16:creationId xmlns:a16="http://schemas.microsoft.com/office/drawing/2014/main" id="{CBAC7C56-4D26-49CF-8A83-E5F64F4BA4F3}"/>
                </a:ext>
              </a:extLst>
            </p:cNvPr>
            <p:cNvPicPr>
              <a:picLocks noChangeAspect="1"/>
            </p:cNvPicPr>
            <p:nvPr/>
          </p:nvPicPr>
          <p:blipFill rotWithShape="1">
            <a:blip r:embed="rId9">
              <a:extLst>
                <a:ext uri="{28A0092B-C50C-407E-A947-70E740481C1C}">
                  <a14:useLocalDpi xmlns:a14="http://schemas.microsoft.com/office/drawing/2010/main" val="0"/>
                </a:ext>
              </a:extLst>
            </a:blip>
            <a:srcRect t="9823"/>
            <a:stretch/>
          </p:blipFill>
          <p:spPr>
            <a:xfrm>
              <a:off x="1786082" y="3322123"/>
              <a:ext cx="644843" cy="585794"/>
            </a:xfrm>
            <a:prstGeom prst="rect">
              <a:avLst/>
            </a:prstGeom>
            <a:ln>
              <a:solidFill>
                <a:schemeClr val="accent2">
                  <a:lumMod val="50000"/>
                </a:schemeClr>
              </a:solidFill>
            </a:ln>
          </p:spPr>
        </p:pic>
        <p:grpSp>
          <p:nvGrpSpPr>
            <p:cNvPr id="65" name="Gruppieren 64">
              <a:extLst>
                <a:ext uri="{FF2B5EF4-FFF2-40B4-BE49-F238E27FC236}">
                  <a16:creationId xmlns:a16="http://schemas.microsoft.com/office/drawing/2014/main" id="{1307079A-08AA-26DC-FA1D-DEEB0B8F3A81}"/>
                </a:ext>
              </a:extLst>
            </p:cNvPr>
            <p:cNvGrpSpPr/>
            <p:nvPr/>
          </p:nvGrpSpPr>
          <p:grpSpPr>
            <a:xfrm>
              <a:off x="7420528" y="3775456"/>
              <a:ext cx="1700061" cy="705374"/>
              <a:chOff x="6309360" y="5401056"/>
              <a:chExt cx="1700061" cy="705374"/>
            </a:xfrm>
          </p:grpSpPr>
          <p:sp>
            <p:nvSpPr>
              <p:cNvPr id="56" name="Rechteck: abgerundete Ecken 55">
                <a:extLst>
                  <a:ext uri="{FF2B5EF4-FFF2-40B4-BE49-F238E27FC236}">
                    <a16:creationId xmlns:a16="http://schemas.microsoft.com/office/drawing/2014/main" id="{F08C9EA0-CC95-F867-EAA8-F489F234713A}"/>
                  </a:ext>
                </a:extLst>
              </p:cNvPr>
              <p:cNvSpPr/>
              <p:nvPr/>
            </p:nvSpPr>
            <p:spPr>
              <a:xfrm>
                <a:off x="6309360" y="5401056"/>
                <a:ext cx="1516380" cy="664464"/>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465"/>
              </a:p>
            </p:txBody>
          </p:sp>
          <p:pic>
            <p:nvPicPr>
              <p:cNvPr id="52" name="Grafik 51" descr="Ein Bild, das Wolkenkratzer, Quadrat, Gebäude enthält.&#10;&#10;Automatisch generierte Beschreibung">
                <a:extLst>
                  <a:ext uri="{FF2B5EF4-FFF2-40B4-BE49-F238E27FC236}">
                    <a16:creationId xmlns:a16="http://schemas.microsoft.com/office/drawing/2014/main" id="{3703ABD8-BBF2-9ED1-73CC-70C8271F0F8E}"/>
                  </a:ext>
                </a:extLst>
              </p:cNvPr>
              <p:cNvPicPr>
                <a:picLocks noChangeAspect="1"/>
              </p:cNvPicPr>
              <p:nvPr/>
            </p:nvPicPr>
            <p:blipFill rotWithShape="1">
              <a:blip r:embed="rId9">
                <a:extLst>
                  <a:ext uri="{28A0092B-C50C-407E-A947-70E740481C1C}">
                    <a14:useLocalDpi xmlns:a14="http://schemas.microsoft.com/office/drawing/2010/main" val="0"/>
                  </a:ext>
                </a:extLst>
              </a:blip>
              <a:srcRect t="9823"/>
              <a:stretch/>
            </p:blipFill>
            <p:spPr>
              <a:xfrm>
                <a:off x="6905906" y="5464207"/>
                <a:ext cx="177498" cy="161242"/>
              </a:xfrm>
              <a:prstGeom prst="rect">
                <a:avLst/>
              </a:prstGeom>
              <a:ln>
                <a:solidFill>
                  <a:schemeClr val="accent2">
                    <a:lumMod val="50000"/>
                  </a:schemeClr>
                </a:solidFill>
              </a:ln>
            </p:spPr>
          </p:pic>
          <p:pic>
            <p:nvPicPr>
              <p:cNvPr id="53" name="Grafik 52" descr="Ein Bild, das Spiele, Brettspiel, Hallensportarten, Screenshot enthält.&#10;&#10;Automatisch generierte Beschreibung">
                <a:extLst>
                  <a:ext uri="{FF2B5EF4-FFF2-40B4-BE49-F238E27FC236}">
                    <a16:creationId xmlns:a16="http://schemas.microsoft.com/office/drawing/2014/main" id="{8E10FD92-845E-E047-50E5-3CA1861D504E}"/>
                  </a:ext>
                </a:extLst>
              </p:cNvPr>
              <p:cNvPicPr>
                <a:picLocks noChangeAspect="1"/>
              </p:cNvPicPr>
              <p:nvPr/>
            </p:nvPicPr>
            <p:blipFill>
              <a:blip r:embed="rId2"/>
              <a:stretch>
                <a:fillRect/>
              </a:stretch>
            </p:blipFill>
            <p:spPr>
              <a:xfrm>
                <a:off x="6339634" y="5693283"/>
                <a:ext cx="148590" cy="148590"/>
              </a:xfrm>
              <a:prstGeom prst="rect">
                <a:avLst/>
              </a:prstGeom>
            </p:spPr>
          </p:pic>
          <p:sp>
            <p:nvSpPr>
              <p:cNvPr id="54" name="Textfeld 53">
                <a:extLst>
                  <a:ext uri="{FF2B5EF4-FFF2-40B4-BE49-F238E27FC236}">
                    <a16:creationId xmlns:a16="http://schemas.microsoft.com/office/drawing/2014/main" id="{1E72CA94-5FFD-470A-A1C6-D01726623AC0}"/>
                  </a:ext>
                </a:extLst>
              </p:cNvPr>
              <p:cNvSpPr txBox="1"/>
              <p:nvPr/>
            </p:nvSpPr>
            <p:spPr>
              <a:xfrm>
                <a:off x="6740849" y="5576787"/>
                <a:ext cx="766647" cy="529643"/>
              </a:xfrm>
              <a:prstGeom prst="rect">
                <a:avLst/>
              </a:prstGeom>
              <a:noFill/>
            </p:spPr>
            <p:txBody>
              <a:bodyPr wrap="square" rtlCol="0">
                <a:spAutoFit/>
              </a:bodyPr>
              <a:lstStyle/>
              <a:p>
                <a:pPr algn="ctr"/>
                <a:r>
                  <a:rPr lang="de-DE" sz="1984" dirty="0">
                    <a:latin typeface="Martel Heavy"/>
                  </a:rPr>
                  <a:t>[-1,2] – 60%</a:t>
                </a:r>
              </a:p>
              <a:p>
                <a:pPr algn="ctr"/>
                <a:r>
                  <a:rPr lang="de-DE" sz="1984" dirty="0">
                    <a:latin typeface="Martel Heavy"/>
                  </a:rPr>
                  <a:t> [1,2] – 10%</a:t>
                </a:r>
              </a:p>
              <a:p>
                <a:pPr algn="ctr"/>
                <a:r>
                  <a:rPr lang="de-DE" sz="1984" dirty="0">
                    <a:latin typeface="Martel Heavy"/>
                  </a:rPr>
                  <a:t>…</a:t>
                </a:r>
                <a:endParaRPr lang="en-CA" sz="1984" dirty="0">
                  <a:latin typeface="Martel Heavy"/>
                </a:endParaRPr>
              </a:p>
              <a:p>
                <a:pPr algn="ctr"/>
                <a:endParaRPr lang="en-CA" sz="1984" dirty="0">
                  <a:latin typeface="Martel Heavy"/>
                </a:endParaRPr>
              </a:p>
            </p:txBody>
          </p:sp>
          <p:pic>
            <p:nvPicPr>
              <p:cNvPr id="62" name="Grafik 61" descr="Ein Bild, das Kreis, Entwurf, Symmetrie, Muster enthält.&#10;&#10;Automatisch generierte Beschreibung">
                <a:extLst>
                  <a:ext uri="{FF2B5EF4-FFF2-40B4-BE49-F238E27FC236}">
                    <a16:creationId xmlns:a16="http://schemas.microsoft.com/office/drawing/2014/main" id="{95615451-C4D5-3847-5A7E-8126278BD7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V="1">
                <a:off x="6518498" y="5641829"/>
                <a:ext cx="303420" cy="251498"/>
              </a:xfrm>
              <a:prstGeom prst="rect">
                <a:avLst/>
              </a:prstGeom>
            </p:spPr>
          </p:pic>
          <p:sp>
            <p:nvSpPr>
              <p:cNvPr id="63" name="Geschweifte Klammer rechts 62">
                <a:extLst>
                  <a:ext uri="{FF2B5EF4-FFF2-40B4-BE49-F238E27FC236}">
                    <a16:creationId xmlns:a16="http://schemas.microsoft.com/office/drawing/2014/main" id="{5D97A75A-29E9-36F9-C1DA-04E28530B23F}"/>
                  </a:ext>
                </a:extLst>
              </p:cNvPr>
              <p:cNvSpPr/>
              <p:nvPr/>
            </p:nvSpPr>
            <p:spPr>
              <a:xfrm>
                <a:off x="7350890" y="5492115"/>
                <a:ext cx="118615" cy="518160"/>
              </a:xfrm>
              <a:prstGeom prst="rightBrace">
                <a:avLst/>
              </a:prstGeom>
              <a:ln w="1016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4465"/>
              </a:p>
            </p:txBody>
          </p:sp>
          <p:sp>
            <p:nvSpPr>
              <p:cNvPr id="64" name="Textfeld 63">
                <a:extLst>
                  <a:ext uri="{FF2B5EF4-FFF2-40B4-BE49-F238E27FC236}">
                    <a16:creationId xmlns:a16="http://schemas.microsoft.com/office/drawing/2014/main" id="{7CA50C25-E8D3-F03C-1BC7-37C2CB62046C}"/>
                  </a:ext>
                </a:extLst>
              </p:cNvPr>
              <p:cNvSpPr txBox="1"/>
              <p:nvPr/>
            </p:nvSpPr>
            <p:spPr>
              <a:xfrm>
                <a:off x="7242774" y="5641829"/>
                <a:ext cx="766647" cy="160330"/>
              </a:xfrm>
              <a:prstGeom prst="rect">
                <a:avLst/>
              </a:prstGeom>
              <a:noFill/>
            </p:spPr>
            <p:txBody>
              <a:bodyPr wrap="square" rtlCol="0">
                <a:spAutoFit/>
              </a:bodyPr>
              <a:lstStyle/>
              <a:p>
                <a:pPr algn="ctr"/>
                <a:r>
                  <a:rPr lang="de-DE" sz="1984" dirty="0">
                    <a:latin typeface="Martel Heavy"/>
                  </a:rPr>
                  <a:t>[-1,2]</a:t>
                </a:r>
                <a:endParaRPr lang="en-CA" sz="1984" dirty="0">
                  <a:latin typeface="Martel Heavy"/>
                </a:endParaRPr>
              </a:p>
            </p:txBody>
          </p:sp>
        </p:grpSp>
        <p:sp>
          <p:nvSpPr>
            <p:cNvPr id="66" name="Pfeil: nach unten 65">
              <a:extLst>
                <a:ext uri="{FF2B5EF4-FFF2-40B4-BE49-F238E27FC236}">
                  <a16:creationId xmlns:a16="http://schemas.microsoft.com/office/drawing/2014/main" id="{7FD01231-0D22-9DD6-9375-2A97A6DA4566}"/>
                </a:ext>
              </a:extLst>
            </p:cNvPr>
            <p:cNvSpPr/>
            <p:nvPr/>
          </p:nvSpPr>
          <p:spPr>
            <a:xfrm rot="16200000">
              <a:off x="6771760" y="3562848"/>
              <a:ext cx="142129" cy="1016130"/>
            </a:xfrm>
            <a:prstGeom prst="downArrow">
              <a:avLst/>
            </a:prstGeom>
            <a:solidFill>
              <a:srgbClr val="FFE6CD"/>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sz="4465" dirty="0"/>
            </a:p>
          </p:txBody>
        </p:sp>
        <p:grpSp>
          <p:nvGrpSpPr>
            <p:cNvPr id="67" name="Gruppieren 66">
              <a:extLst>
                <a:ext uri="{FF2B5EF4-FFF2-40B4-BE49-F238E27FC236}">
                  <a16:creationId xmlns:a16="http://schemas.microsoft.com/office/drawing/2014/main" id="{A20AF9E7-60E6-0E84-8DD0-E44809CF8349}"/>
                </a:ext>
              </a:extLst>
            </p:cNvPr>
            <p:cNvGrpSpPr/>
            <p:nvPr/>
          </p:nvGrpSpPr>
          <p:grpSpPr>
            <a:xfrm>
              <a:off x="7420528" y="4478745"/>
              <a:ext cx="1700061" cy="664464"/>
              <a:chOff x="6309360" y="5401056"/>
              <a:chExt cx="1700061" cy="664464"/>
            </a:xfrm>
          </p:grpSpPr>
          <p:sp>
            <p:nvSpPr>
              <p:cNvPr id="68" name="Rechteck: abgerundete Ecken 67">
                <a:extLst>
                  <a:ext uri="{FF2B5EF4-FFF2-40B4-BE49-F238E27FC236}">
                    <a16:creationId xmlns:a16="http://schemas.microsoft.com/office/drawing/2014/main" id="{2466CD11-D3DC-4535-BABC-40C7EC8581A5}"/>
                  </a:ext>
                </a:extLst>
              </p:cNvPr>
              <p:cNvSpPr/>
              <p:nvPr/>
            </p:nvSpPr>
            <p:spPr>
              <a:xfrm>
                <a:off x="6309360" y="5401056"/>
                <a:ext cx="1516380" cy="664464"/>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465"/>
              </a:p>
            </p:txBody>
          </p:sp>
          <p:pic>
            <p:nvPicPr>
              <p:cNvPr id="69" name="Grafik 68" descr="Ein Bild, das Wolkenkratzer, Quadrat, Gebäude enthält.&#10;&#10;Automatisch generierte Beschreibung">
                <a:extLst>
                  <a:ext uri="{FF2B5EF4-FFF2-40B4-BE49-F238E27FC236}">
                    <a16:creationId xmlns:a16="http://schemas.microsoft.com/office/drawing/2014/main" id="{042540EA-0C8B-34EA-0916-0BD00BDC49F4}"/>
                  </a:ext>
                </a:extLst>
              </p:cNvPr>
              <p:cNvPicPr>
                <a:picLocks noChangeAspect="1"/>
              </p:cNvPicPr>
              <p:nvPr/>
            </p:nvPicPr>
            <p:blipFill rotWithShape="1">
              <a:blip r:embed="rId9">
                <a:extLst>
                  <a:ext uri="{28A0092B-C50C-407E-A947-70E740481C1C}">
                    <a14:useLocalDpi xmlns:a14="http://schemas.microsoft.com/office/drawing/2010/main" val="0"/>
                  </a:ext>
                </a:extLst>
              </a:blip>
              <a:srcRect t="9823"/>
              <a:stretch/>
            </p:blipFill>
            <p:spPr>
              <a:xfrm>
                <a:off x="6905906" y="5464207"/>
                <a:ext cx="177498" cy="161242"/>
              </a:xfrm>
              <a:prstGeom prst="rect">
                <a:avLst/>
              </a:prstGeom>
              <a:ln>
                <a:solidFill>
                  <a:schemeClr val="accent2">
                    <a:lumMod val="50000"/>
                  </a:schemeClr>
                </a:solidFill>
              </a:ln>
            </p:spPr>
          </p:pic>
          <p:pic>
            <p:nvPicPr>
              <p:cNvPr id="70" name="Grafik 69" descr="Ein Bild, das Spiele, Brettspiel, Hallensportarten, Screenshot enthält.&#10;&#10;Automatisch generierte Beschreibung">
                <a:extLst>
                  <a:ext uri="{FF2B5EF4-FFF2-40B4-BE49-F238E27FC236}">
                    <a16:creationId xmlns:a16="http://schemas.microsoft.com/office/drawing/2014/main" id="{6845AE8A-76D4-09A4-F9AA-917BACC4FCD8}"/>
                  </a:ext>
                </a:extLst>
              </p:cNvPr>
              <p:cNvPicPr>
                <a:picLocks noChangeAspect="1"/>
              </p:cNvPicPr>
              <p:nvPr/>
            </p:nvPicPr>
            <p:blipFill>
              <a:blip r:embed="rId2"/>
              <a:stretch>
                <a:fillRect/>
              </a:stretch>
            </p:blipFill>
            <p:spPr>
              <a:xfrm>
                <a:off x="6339634" y="5693283"/>
                <a:ext cx="148590" cy="148590"/>
              </a:xfrm>
              <a:prstGeom prst="rect">
                <a:avLst/>
              </a:prstGeom>
            </p:spPr>
          </p:pic>
          <p:sp>
            <p:nvSpPr>
              <p:cNvPr id="71" name="Textfeld 70">
                <a:extLst>
                  <a:ext uri="{FF2B5EF4-FFF2-40B4-BE49-F238E27FC236}">
                    <a16:creationId xmlns:a16="http://schemas.microsoft.com/office/drawing/2014/main" id="{6D7040B8-0531-7C17-5F78-84C639EA6390}"/>
                  </a:ext>
                </a:extLst>
              </p:cNvPr>
              <p:cNvSpPr txBox="1"/>
              <p:nvPr/>
            </p:nvSpPr>
            <p:spPr>
              <a:xfrm>
                <a:off x="6740849" y="5576787"/>
                <a:ext cx="766647" cy="406538"/>
              </a:xfrm>
              <a:prstGeom prst="rect">
                <a:avLst/>
              </a:prstGeom>
              <a:noFill/>
            </p:spPr>
            <p:txBody>
              <a:bodyPr wrap="square" rtlCol="0">
                <a:spAutoFit/>
              </a:bodyPr>
              <a:lstStyle/>
              <a:p>
                <a:pPr algn="ctr"/>
                <a:r>
                  <a:rPr lang="de-DE" sz="1984" dirty="0">
                    <a:latin typeface="Martel Heavy"/>
                  </a:rPr>
                  <a:t>[1,2] – 70%</a:t>
                </a:r>
              </a:p>
              <a:p>
                <a:pPr algn="ctr"/>
                <a:r>
                  <a:rPr lang="de-DE" sz="1984" dirty="0">
                    <a:latin typeface="Martel Heavy"/>
                  </a:rPr>
                  <a:t> [1,1] – 30%</a:t>
                </a:r>
                <a:endParaRPr lang="en-CA" sz="1984" dirty="0">
                  <a:latin typeface="Martel Heavy"/>
                </a:endParaRPr>
              </a:p>
              <a:p>
                <a:pPr algn="ctr"/>
                <a:endParaRPr lang="en-CA" sz="1984" dirty="0">
                  <a:latin typeface="Martel Heavy"/>
                </a:endParaRPr>
              </a:p>
            </p:txBody>
          </p:sp>
          <p:pic>
            <p:nvPicPr>
              <p:cNvPr id="72" name="Grafik 71" descr="Ein Bild, das Kreis, Entwurf, Symmetrie, Muster enthält.&#10;&#10;Automatisch generierte Beschreibung">
                <a:extLst>
                  <a:ext uri="{FF2B5EF4-FFF2-40B4-BE49-F238E27FC236}">
                    <a16:creationId xmlns:a16="http://schemas.microsoft.com/office/drawing/2014/main" id="{B2605797-86B3-E2A8-765A-3E9D7B0E9C9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V="1">
                <a:off x="6518498" y="5641829"/>
                <a:ext cx="303420" cy="251498"/>
              </a:xfrm>
              <a:prstGeom prst="rect">
                <a:avLst/>
              </a:prstGeom>
            </p:spPr>
          </p:pic>
          <p:sp>
            <p:nvSpPr>
              <p:cNvPr id="73" name="Geschweifte Klammer rechts 72">
                <a:extLst>
                  <a:ext uri="{FF2B5EF4-FFF2-40B4-BE49-F238E27FC236}">
                    <a16:creationId xmlns:a16="http://schemas.microsoft.com/office/drawing/2014/main" id="{6F81F00E-25EC-AC34-BF63-8D2A8643A06A}"/>
                  </a:ext>
                </a:extLst>
              </p:cNvPr>
              <p:cNvSpPr/>
              <p:nvPr/>
            </p:nvSpPr>
            <p:spPr>
              <a:xfrm>
                <a:off x="7350890" y="5492115"/>
                <a:ext cx="118615" cy="518160"/>
              </a:xfrm>
              <a:prstGeom prst="rightBrace">
                <a:avLst/>
              </a:prstGeom>
              <a:ln w="1016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4465"/>
              </a:p>
            </p:txBody>
          </p:sp>
          <p:sp>
            <p:nvSpPr>
              <p:cNvPr id="74" name="Textfeld 73">
                <a:extLst>
                  <a:ext uri="{FF2B5EF4-FFF2-40B4-BE49-F238E27FC236}">
                    <a16:creationId xmlns:a16="http://schemas.microsoft.com/office/drawing/2014/main" id="{017C2E7D-2C13-51B1-6250-CA9523D0FE16}"/>
                  </a:ext>
                </a:extLst>
              </p:cNvPr>
              <p:cNvSpPr txBox="1"/>
              <p:nvPr/>
            </p:nvSpPr>
            <p:spPr>
              <a:xfrm>
                <a:off x="7242774" y="5641829"/>
                <a:ext cx="766647" cy="160330"/>
              </a:xfrm>
              <a:prstGeom prst="rect">
                <a:avLst/>
              </a:prstGeom>
              <a:noFill/>
            </p:spPr>
            <p:txBody>
              <a:bodyPr wrap="square" rtlCol="0">
                <a:spAutoFit/>
              </a:bodyPr>
              <a:lstStyle/>
              <a:p>
                <a:pPr algn="ctr"/>
                <a:r>
                  <a:rPr lang="de-DE" sz="1984" dirty="0">
                    <a:latin typeface="Martel Heavy"/>
                  </a:rPr>
                  <a:t>[1,2]</a:t>
                </a:r>
                <a:endParaRPr lang="en-CA" sz="1984" dirty="0">
                  <a:latin typeface="Martel Heavy"/>
                </a:endParaRPr>
              </a:p>
            </p:txBody>
          </p:sp>
        </p:grpSp>
        <p:grpSp>
          <p:nvGrpSpPr>
            <p:cNvPr id="75" name="Gruppieren 74">
              <a:extLst>
                <a:ext uri="{FF2B5EF4-FFF2-40B4-BE49-F238E27FC236}">
                  <a16:creationId xmlns:a16="http://schemas.microsoft.com/office/drawing/2014/main" id="{6A5A5F76-83CC-76F9-77BA-41B8F4C814AA}"/>
                </a:ext>
              </a:extLst>
            </p:cNvPr>
            <p:cNvGrpSpPr/>
            <p:nvPr/>
          </p:nvGrpSpPr>
          <p:grpSpPr>
            <a:xfrm>
              <a:off x="7420528" y="5212331"/>
              <a:ext cx="1700061" cy="705374"/>
              <a:chOff x="6309360" y="5401056"/>
              <a:chExt cx="1700061" cy="705374"/>
            </a:xfrm>
          </p:grpSpPr>
          <p:sp>
            <p:nvSpPr>
              <p:cNvPr id="76" name="Rechteck: abgerundete Ecken 75">
                <a:extLst>
                  <a:ext uri="{FF2B5EF4-FFF2-40B4-BE49-F238E27FC236}">
                    <a16:creationId xmlns:a16="http://schemas.microsoft.com/office/drawing/2014/main" id="{3C6FC086-8CEC-71B7-42B0-1B120CE86E91}"/>
                  </a:ext>
                </a:extLst>
              </p:cNvPr>
              <p:cNvSpPr/>
              <p:nvPr/>
            </p:nvSpPr>
            <p:spPr>
              <a:xfrm>
                <a:off x="6309360" y="5401056"/>
                <a:ext cx="1516380" cy="664464"/>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465"/>
              </a:p>
            </p:txBody>
          </p:sp>
          <p:pic>
            <p:nvPicPr>
              <p:cNvPr id="77" name="Grafik 76" descr="Ein Bild, das Wolkenkratzer, Quadrat, Gebäude enthält.&#10;&#10;Automatisch generierte Beschreibung">
                <a:extLst>
                  <a:ext uri="{FF2B5EF4-FFF2-40B4-BE49-F238E27FC236}">
                    <a16:creationId xmlns:a16="http://schemas.microsoft.com/office/drawing/2014/main" id="{50CB883B-BB07-87C5-B2A1-3330471CC803}"/>
                  </a:ext>
                </a:extLst>
              </p:cNvPr>
              <p:cNvPicPr>
                <a:picLocks noChangeAspect="1"/>
              </p:cNvPicPr>
              <p:nvPr/>
            </p:nvPicPr>
            <p:blipFill rotWithShape="1">
              <a:blip r:embed="rId9">
                <a:extLst>
                  <a:ext uri="{28A0092B-C50C-407E-A947-70E740481C1C}">
                    <a14:useLocalDpi xmlns:a14="http://schemas.microsoft.com/office/drawing/2010/main" val="0"/>
                  </a:ext>
                </a:extLst>
              </a:blip>
              <a:srcRect t="9823"/>
              <a:stretch/>
            </p:blipFill>
            <p:spPr>
              <a:xfrm>
                <a:off x="6905906" y="5464207"/>
                <a:ext cx="177498" cy="161242"/>
              </a:xfrm>
              <a:prstGeom prst="rect">
                <a:avLst/>
              </a:prstGeom>
              <a:ln>
                <a:solidFill>
                  <a:schemeClr val="accent2">
                    <a:lumMod val="50000"/>
                  </a:schemeClr>
                </a:solidFill>
              </a:ln>
            </p:spPr>
          </p:pic>
          <p:pic>
            <p:nvPicPr>
              <p:cNvPr id="78" name="Grafik 77" descr="Ein Bild, das Spiele, Brettspiel, Hallensportarten, Screenshot enthält.&#10;&#10;Automatisch generierte Beschreibung">
                <a:extLst>
                  <a:ext uri="{FF2B5EF4-FFF2-40B4-BE49-F238E27FC236}">
                    <a16:creationId xmlns:a16="http://schemas.microsoft.com/office/drawing/2014/main" id="{8CADADEE-DA9B-D178-898D-04591D91B7D9}"/>
                  </a:ext>
                </a:extLst>
              </p:cNvPr>
              <p:cNvPicPr>
                <a:picLocks noChangeAspect="1"/>
              </p:cNvPicPr>
              <p:nvPr/>
            </p:nvPicPr>
            <p:blipFill>
              <a:blip r:embed="rId2"/>
              <a:stretch>
                <a:fillRect/>
              </a:stretch>
            </p:blipFill>
            <p:spPr>
              <a:xfrm>
                <a:off x="6339634" y="5693283"/>
                <a:ext cx="148590" cy="148590"/>
              </a:xfrm>
              <a:prstGeom prst="rect">
                <a:avLst/>
              </a:prstGeom>
            </p:spPr>
          </p:pic>
          <p:sp>
            <p:nvSpPr>
              <p:cNvPr id="79" name="Textfeld 78">
                <a:extLst>
                  <a:ext uri="{FF2B5EF4-FFF2-40B4-BE49-F238E27FC236}">
                    <a16:creationId xmlns:a16="http://schemas.microsoft.com/office/drawing/2014/main" id="{671D50E6-DF0C-96C0-215D-ED8AC4EA3224}"/>
                  </a:ext>
                </a:extLst>
              </p:cNvPr>
              <p:cNvSpPr txBox="1"/>
              <p:nvPr/>
            </p:nvSpPr>
            <p:spPr>
              <a:xfrm>
                <a:off x="6740849" y="5576787"/>
                <a:ext cx="766647" cy="529643"/>
              </a:xfrm>
              <a:prstGeom prst="rect">
                <a:avLst/>
              </a:prstGeom>
              <a:noFill/>
            </p:spPr>
            <p:txBody>
              <a:bodyPr wrap="square" rtlCol="0">
                <a:spAutoFit/>
              </a:bodyPr>
              <a:lstStyle/>
              <a:p>
                <a:pPr algn="ctr"/>
                <a:r>
                  <a:rPr lang="de-DE" sz="1984" dirty="0">
                    <a:latin typeface="Martel Heavy"/>
                  </a:rPr>
                  <a:t>[-1,1] – 50%</a:t>
                </a:r>
              </a:p>
              <a:p>
                <a:pPr algn="ctr"/>
                <a:r>
                  <a:rPr lang="de-DE" sz="1984" dirty="0">
                    <a:latin typeface="Martel Heavy"/>
                  </a:rPr>
                  <a:t> [-2,2] – 10%</a:t>
                </a:r>
              </a:p>
              <a:p>
                <a:pPr algn="ctr"/>
                <a:r>
                  <a:rPr lang="de-DE" sz="1984" dirty="0">
                    <a:latin typeface="Martel Heavy"/>
                  </a:rPr>
                  <a:t>…</a:t>
                </a:r>
                <a:endParaRPr lang="en-CA" sz="1984" dirty="0">
                  <a:latin typeface="Martel Heavy"/>
                </a:endParaRPr>
              </a:p>
              <a:p>
                <a:pPr algn="ctr"/>
                <a:endParaRPr lang="en-CA" sz="1984" dirty="0">
                  <a:latin typeface="Martel Heavy"/>
                </a:endParaRPr>
              </a:p>
            </p:txBody>
          </p:sp>
          <p:pic>
            <p:nvPicPr>
              <p:cNvPr id="80" name="Grafik 79" descr="Ein Bild, das Kreis, Entwurf, Symmetrie, Muster enthält.&#10;&#10;Automatisch generierte Beschreibung">
                <a:extLst>
                  <a:ext uri="{FF2B5EF4-FFF2-40B4-BE49-F238E27FC236}">
                    <a16:creationId xmlns:a16="http://schemas.microsoft.com/office/drawing/2014/main" id="{72D056A9-F08F-109E-FF4F-7C95B142244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V="1">
                <a:off x="6518498" y="5641829"/>
                <a:ext cx="303420" cy="251498"/>
              </a:xfrm>
              <a:prstGeom prst="rect">
                <a:avLst/>
              </a:prstGeom>
            </p:spPr>
          </p:pic>
          <p:sp>
            <p:nvSpPr>
              <p:cNvPr id="81" name="Geschweifte Klammer rechts 80">
                <a:extLst>
                  <a:ext uri="{FF2B5EF4-FFF2-40B4-BE49-F238E27FC236}">
                    <a16:creationId xmlns:a16="http://schemas.microsoft.com/office/drawing/2014/main" id="{181EE9F7-849B-4EF0-EB5A-CB08FE470407}"/>
                  </a:ext>
                </a:extLst>
              </p:cNvPr>
              <p:cNvSpPr/>
              <p:nvPr/>
            </p:nvSpPr>
            <p:spPr>
              <a:xfrm>
                <a:off x="7350890" y="5492115"/>
                <a:ext cx="118615" cy="518160"/>
              </a:xfrm>
              <a:prstGeom prst="rightBrace">
                <a:avLst/>
              </a:prstGeom>
              <a:ln w="1016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4465"/>
              </a:p>
            </p:txBody>
          </p:sp>
          <p:sp>
            <p:nvSpPr>
              <p:cNvPr id="82" name="Textfeld 81">
                <a:extLst>
                  <a:ext uri="{FF2B5EF4-FFF2-40B4-BE49-F238E27FC236}">
                    <a16:creationId xmlns:a16="http://schemas.microsoft.com/office/drawing/2014/main" id="{60E39AF4-151D-6295-1F8D-937E730E5028}"/>
                  </a:ext>
                </a:extLst>
              </p:cNvPr>
              <p:cNvSpPr txBox="1"/>
              <p:nvPr/>
            </p:nvSpPr>
            <p:spPr>
              <a:xfrm>
                <a:off x="7242774" y="5641829"/>
                <a:ext cx="766647" cy="160330"/>
              </a:xfrm>
              <a:prstGeom prst="rect">
                <a:avLst/>
              </a:prstGeom>
              <a:noFill/>
            </p:spPr>
            <p:txBody>
              <a:bodyPr wrap="square" rtlCol="0">
                <a:spAutoFit/>
              </a:bodyPr>
              <a:lstStyle/>
              <a:p>
                <a:pPr algn="ctr"/>
                <a:r>
                  <a:rPr lang="de-DE" sz="1984" dirty="0">
                    <a:latin typeface="Martel Heavy"/>
                  </a:rPr>
                  <a:t>[-1,1]</a:t>
                </a:r>
                <a:endParaRPr lang="en-CA" sz="1984" dirty="0">
                  <a:latin typeface="Martel Heavy"/>
                </a:endParaRPr>
              </a:p>
            </p:txBody>
          </p:sp>
        </p:grpSp>
        <p:sp>
          <p:nvSpPr>
            <p:cNvPr id="83" name="Geschweifte Klammer rechts 82">
              <a:extLst>
                <a:ext uri="{FF2B5EF4-FFF2-40B4-BE49-F238E27FC236}">
                  <a16:creationId xmlns:a16="http://schemas.microsoft.com/office/drawing/2014/main" id="{21C2B22D-E4FE-9589-411C-CCFE97628448}"/>
                </a:ext>
              </a:extLst>
            </p:cNvPr>
            <p:cNvSpPr/>
            <p:nvPr/>
          </p:nvSpPr>
          <p:spPr>
            <a:xfrm>
              <a:off x="9202358" y="3788143"/>
              <a:ext cx="105718" cy="2045667"/>
            </a:xfrm>
            <a:prstGeom prst="rightBrace">
              <a:avLst/>
            </a:prstGeom>
            <a:ln w="1016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4465"/>
            </a:p>
          </p:txBody>
        </p:sp>
        <p:sp>
          <p:nvSpPr>
            <p:cNvPr id="84" name="Pfeil: nach unten 83">
              <a:extLst>
                <a:ext uri="{FF2B5EF4-FFF2-40B4-BE49-F238E27FC236}">
                  <a16:creationId xmlns:a16="http://schemas.microsoft.com/office/drawing/2014/main" id="{150FF4E5-926F-D49C-A176-33C5FA3B816A}"/>
                </a:ext>
              </a:extLst>
            </p:cNvPr>
            <p:cNvSpPr/>
            <p:nvPr/>
          </p:nvSpPr>
          <p:spPr>
            <a:xfrm rot="16200000">
              <a:off x="8906137" y="4674358"/>
              <a:ext cx="275007" cy="317437"/>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85" name="Textfeld 84">
              <a:extLst>
                <a:ext uri="{FF2B5EF4-FFF2-40B4-BE49-F238E27FC236}">
                  <a16:creationId xmlns:a16="http://schemas.microsoft.com/office/drawing/2014/main" id="{3794E6E0-70EE-081C-A160-16C5C85EBFB6}"/>
                </a:ext>
              </a:extLst>
            </p:cNvPr>
            <p:cNvSpPr txBox="1"/>
            <p:nvPr/>
          </p:nvSpPr>
          <p:spPr>
            <a:xfrm>
              <a:off x="9215210" y="4614434"/>
              <a:ext cx="766647" cy="283434"/>
            </a:xfrm>
            <a:prstGeom prst="rect">
              <a:avLst/>
            </a:prstGeom>
            <a:noFill/>
          </p:spPr>
          <p:txBody>
            <a:bodyPr wrap="square" rtlCol="0">
              <a:spAutoFit/>
            </a:bodyPr>
            <a:lstStyle/>
            <a:p>
              <a:pPr algn="ctr"/>
              <a:r>
                <a:rPr lang="de-DE" sz="1984" i="1" dirty="0">
                  <a:latin typeface="Martel Heavy"/>
                </a:rPr>
                <a:t>Move Knight (R)</a:t>
              </a:r>
            </a:p>
            <a:p>
              <a:pPr algn="ctr"/>
              <a:r>
                <a:rPr lang="de-DE" sz="1984" i="1" dirty="0">
                  <a:latin typeface="Martel Heavy"/>
                </a:rPr>
                <a:t>[-1,2] </a:t>
              </a:r>
              <a:endParaRPr lang="en-CA" sz="1984" i="1" dirty="0">
                <a:latin typeface="Martel Heavy"/>
              </a:endParaRPr>
            </a:p>
          </p:txBody>
        </p:sp>
      </p:grpSp>
    </p:spTree>
    <p:extLst>
      <p:ext uri="{BB962C8B-B14F-4D97-AF65-F5344CB8AC3E}">
        <p14:creationId xmlns:p14="http://schemas.microsoft.com/office/powerpoint/2010/main" val="4258489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ieren 3">
            <a:extLst>
              <a:ext uri="{FF2B5EF4-FFF2-40B4-BE49-F238E27FC236}">
                <a16:creationId xmlns:a16="http://schemas.microsoft.com/office/drawing/2014/main" id="{492B7911-A8FD-68D9-1191-DB326DA87FF2}"/>
              </a:ext>
            </a:extLst>
          </p:cNvPr>
          <p:cNvGrpSpPr/>
          <p:nvPr/>
        </p:nvGrpSpPr>
        <p:grpSpPr>
          <a:xfrm>
            <a:off x="7420542" y="4450603"/>
            <a:ext cx="9169518" cy="7535959"/>
            <a:chOff x="9172201" y="9717773"/>
            <a:chExt cx="9169518" cy="7535959"/>
          </a:xfrm>
        </p:grpSpPr>
        <p:sp>
          <p:nvSpPr>
            <p:cNvPr id="5" name="Rechteck 4">
              <a:extLst>
                <a:ext uri="{FF2B5EF4-FFF2-40B4-BE49-F238E27FC236}">
                  <a16:creationId xmlns:a16="http://schemas.microsoft.com/office/drawing/2014/main" id="{2B5DACCA-7D91-9553-A950-F6E8E3715838}"/>
                </a:ext>
              </a:extLst>
            </p:cNvPr>
            <p:cNvSpPr/>
            <p:nvPr/>
          </p:nvSpPr>
          <p:spPr>
            <a:xfrm>
              <a:off x="9172201" y="9717773"/>
              <a:ext cx="9169518" cy="7535959"/>
            </a:xfrm>
            <a:prstGeom prst="rect">
              <a:avLst/>
            </a:prstGeom>
            <a:solidFill>
              <a:schemeClr val="accent1">
                <a:lumMod val="20000"/>
                <a:lumOff val="80000"/>
              </a:schemeClr>
            </a:solidFill>
            <a:ln w="3810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hteck 5">
              <a:extLst>
                <a:ext uri="{FF2B5EF4-FFF2-40B4-BE49-F238E27FC236}">
                  <a16:creationId xmlns:a16="http://schemas.microsoft.com/office/drawing/2014/main" id="{9B5EA03A-290E-BF89-2761-06C86636CEB6}"/>
                </a:ext>
              </a:extLst>
            </p:cNvPr>
            <p:cNvSpPr/>
            <p:nvPr/>
          </p:nvSpPr>
          <p:spPr>
            <a:xfrm>
              <a:off x="13678790" y="10266975"/>
              <a:ext cx="324097" cy="254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hteck 6">
              <a:extLst>
                <a:ext uri="{FF2B5EF4-FFF2-40B4-BE49-F238E27FC236}">
                  <a16:creationId xmlns:a16="http://schemas.microsoft.com/office/drawing/2014/main" id="{AD7E8701-3C67-FA2C-1EFD-C6BA26A831C2}"/>
                </a:ext>
              </a:extLst>
            </p:cNvPr>
            <p:cNvSpPr/>
            <p:nvPr/>
          </p:nvSpPr>
          <p:spPr>
            <a:xfrm>
              <a:off x="14078331" y="14342938"/>
              <a:ext cx="324097" cy="254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Rechteck 7">
              <a:extLst>
                <a:ext uri="{FF2B5EF4-FFF2-40B4-BE49-F238E27FC236}">
                  <a16:creationId xmlns:a16="http://schemas.microsoft.com/office/drawing/2014/main" id="{22BF4B61-7069-F344-DA7F-EF06988E73B0}"/>
                </a:ext>
              </a:extLst>
            </p:cNvPr>
            <p:cNvSpPr/>
            <p:nvPr/>
          </p:nvSpPr>
          <p:spPr>
            <a:xfrm>
              <a:off x="13002484" y="10261134"/>
              <a:ext cx="324097" cy="254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hteck 8">
              <a:extLst>
                <a:ext uri="{FF2B5EF4-FFF2-40B4-BE49-F238E27FC236}">
                  <a16:creationId xmlns:a16="http://schemas.microsoft.com/office/drawing/2014/main" id="{55F7D63E-0E38-B05B-D91C-877A0934710A}"/>
                </a:ext>
              </a:extLst>
            </p:cNvPr>
            <p:cNvSpPr/>
            <p:nvPr/>
          </p:nvSpPr>
          <p:spPr>
            <a:xfrm>
              <a:off x="12080047" y="12218702"/>
              <a:ext cx="324097" cy="254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Rechteck 9">
              <a:extLst>
                <a:ext uri="{FF2B5EF4-FFF2-40B4-BE49-F238E27FC236}">
                  <a16:creationId xmlns:a16="http://schemas.microsoft.com/office/drawing/2014/main" id="{9C4FE2BB-591F-1FDF-1A3F-29BD322C0CD5}"/>
                </a:ext>
              </a:extLst>
            </p:cNvPr>
            <p:cNvSpPr/>
            <p:nvPr/>
          </p:nvSpPr>
          <p:spPr>
            <a:xfrm>
              <a:off x="11387153" y="12182458"/>
              <a:ext cx="324097" cy="254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Rechteck 10">
              <a:extLst>
                <a:ext uri="{FF2B5EF4-FFF2-40B4-BE49-F238E27FC236}">
                  <a16:creationId xmlns:a16="http://schemas.microsoft.com/office/drawing/2014/main" id="{B9AD17DA-56A9-36F2-D88E-698ABA02F2A2}"/>
                </a:ext>
              </a:extLst>
            </p:cNvPr>
            <p:cNvSpPr/>
            <p:nvPr/>
          </p:nvSpPr>
          <p:spPr>
            <a:xfrm>
              <a:off x="10257950" y="14359752"/>
              <a:ext cx="324097" cy="254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2" name="Gruppieren 11">
              <a:extLst>
                <a:ext uri="{FF2B5EF4-FFF2-40B4-BE49-F238E27FC236}">
                  <a16:creationId xmlns:a16="http://schemas.microsoft.com/office/drawing/2014/main" id="{27929E9F-6850-FC2D-B958-C058228A7D87}"/>
                </a:ext>
              </a:extLst>
            </p:cNvPr>
            <p:cNvGrpSpPr/>
            <p:nvPr/>
          </p:nvGrpSpPr>
          <p:grpSpPr>
            <a:xfrm>
              <a:off x="9633809" y="9935101"/>
              <a:ext cx="7527167" cy="6716196"/>
              <a:chOff x="11031765" y="9645514"/>
              <a:chExt cx="8646381" cy="7714826"/>
            </a:xfrm>
          </p:grpSpPr>
          <p:grpSp>
            <p:nvGrpSpPr>
              <p:cNvPr id="13" name="Gruppieren 12">
                <a:extLst>
                  <a:ext uri="{FF2B5EF4-FFF2-40B4-BE49-F238E27FC236}">
                    <a16:creationId xmlns:a16="http://schemas.microsoft.com/office/drawing/2014/main" id="{116290D1-04F1-8858-00CF-2D350362CCCB}"/>
                  </a:ext>
                </a:extLst>
              </p:cNvPr>
              <p:cNvGrpSpPr/>
              <p:nvPr/>
            </p:nvGrpSpPr>
            <p:grpSpPr>
              <a:xfrm>
                <a:off x="11534236" y="10702965"/>
                <a:ext cx="7566184" cy="6657375"/>
                <a:chOff x="10199477" y="6447678"/>
                <a:chExt cx="7600459" cy="6687532"/>
              </a:xfrm>
            </p:grpSpPr>
            <p:sp>
              <p:nvSpPr>
                <p:cNvPr id="53" name="Pfeil: nach oben gebogen 52">
                  <a:extLst>
                    <a:ext uri="{FF2B5EF4-FFF2-40B4-BE49-F238E27FC236}">
                      <a16:creationId xmlns:a16="http://schemas.microsoft.com/office/drawing/2014/main" id="{391D6679-6449-D3F3-480F-ECC78CDBFF6E}"/>
                    </a:ext>
                  </a:extLst>
                </p:cNvPr>
                <p:cNvSpPr/>
                <p:nvPr/>
              </p:nvSpPr>
              <p:spPr>
                <a:xfrm flipV="1">
                  <a:off x="16206504" y="7910816"/>
                  <a:ext cx="390525" cy="638175"/>
                </a:xfrm>
                <a:prstGeom prst="bentUpArrow">
                  <a:avLst>
                    <a:gd name="adj1" fmla="val 25000"/>
                    <a:gd name="adj2" fmla="val 23432"/>
                    <a:gd name="adj3" fmla="val 187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4" name="Pfeil: nach oben gebogen 53">
                  <a:extLst>
                    <a:ext uri="{FF2B5EF4-FFF2-40B4-BE49-F238E27FC236}">
                      <a16:creationId xmlns:a16="http://schemas.microsoft.com/office/drawing/2014/main" id="{AA13C78C-8957-11D6-63D1-667156CC85D9}"/>
                    </a:ext>
                  </a:extLst>
                </p:cNvPr>
                <p:cNvSpPr/>
                <p:nvPr/>
              </p:nvSpPr>
              <p:spPr>
                <a:xfrm flipH="1" flipV="1">
                  <a:off x="11382996" y="10382736"/>
                  <a:ext cx="390525" cy="63817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5" name="Pfeil: nach oben gebogen 54">
                  <a:extLst>
                    <a:ext uri="{FF2B5EF4-FFF2-40B4-BE49-F238E27FC236}">
                      <a16:creationId xmlns:a16="http://schemas.microsoft.com/office/drawing/2014/main" id="{43048BE6-202D-02FF-5B05-204F03991527}"/>
                    </a:ext>
                  </a:extLst>
                </p:cNvPr>
                <p:cNvSpPr/>
                <p:nvPr/>
              </p:nvSpPr>
              <p:spPr>
                <a:xfrm flipV="1">
                  <a:off x="14218533" y="10410468"/>
                  <a:ext cx="390525" cy="63817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6" name="Pfeil: nach oben gebogen 55">
                  <a:extLst>
                    <a:ext uri="{FF2B5EF4-FFF2-40B4-BE49-F238E27FC236}">
                      <a16:creationId xmlns:a16="http://schemas.microsoft.com/office/drawing/2014/main" id="{6C2AFEAB-6AEA-69B0-F5C0-493F33AA1031}"/>
                    </a:ext>
                  </a:extLst>
                </p:cNvPr>
                <p:cNvSpPr/>
                <p:nvPr/>
              </p:nvSpPr>
              <p:spPr>
                <a:xfrm flipH="1" flipV="1">
                  <a:off x="13350469" y="7921478"/>
                  <a:ext cx="390525" cy="63817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7" name="Grafik 56" descr="Ein Bild, das Quadrat, Wolkenkratzer, Gebäude enthält.&#10;&#10;Automatisch generierte Beschreibung">
                  <a:extLst>
                    <a:ext uri="{FF2B5EF4-FFF2-40B4-BE49-F238E27FC236}">
                      <a16:creationId xmlns:a16="http://schemas.microsoft.com/office/drawing/2014/main" id="{17BC09F6-105D-CB6A-E018-F5673C0542F8}"/>
                    </a:ext>
                  </a:extLst>
                </p:cNvPr>
                <p:cNvPicPr>
                  <a:picLocks noChangeAspect="1"/>
                </p:cNvPicPr>
                <p:nvPr/>
              </p:nvPicPr>
              <p:blipFill rotWithShape="1">
                <a:blip r:embed="rId2"/>
                <a:srcRect l="6672" t="19913" b="3510"/>
                <a:stretch/>
              </p:blipFill>
              <p:spPr>
                <a:xfrm>
                  <a:off x="15392654" y="8661906"/>
                  <a:ext cx="2407282" cy="1943100"/>
                </a:xfrm>
                <a:prstGeom prst="rect">
                  <a:avLst/>
                </a:prstGeom>
                <a:ln w="31750">
                  <a:solidFill>
                    <a:srgbClr val="1E689A"/>
                  </a:solidFill>
                </a:ln>
              </p:spPr>
            </p:pic>
            <p:pic>
              <p:nvPicPr>
                <p:cNvPr id="58" name="Grafik 57" descr="Ein Bild, das Quadrat, Rechteck enthält.&#10;&#10;Automatisch generierte Beschreibung">
                  <a:extLst>
                    <a:ext uri="{FF2B5EF4-FFF2-40B4-BE49-F238E27FC236}">
                      <a16:creationId xmlns:a16="http://schemas.microsoft.com/office/drawing/2014/main" id="{BBF17B61-94F1-3E17-4B43-5FBADCE6DDAA}"/>
                    </a:ext>
                  </a:extLst>
                </p:cNvPr>
                <p:cNvPicPr>
                  <a:picLocks noChangeAspect="1"/>
                </p:cNvPicPr>
                <p:nvPr/>
              </p:nvPicPr>
              <p:blipFill rotWithShape="1">
                <a:blip r:embed="rId3"/>
                <a:srcRect l="6672" t="19913" b="3510"/>
                <a:stretch/>
              </p:blipFill>
              <p:spPr>
                <a:xfrm>
                  <a:off x="10199477" y="11170182"/>
                  <a:ext cx="2407281" cy="1943100"/>
                </a:xfrm>
                <a:prstGeom prst="rect">
                  <a:avLst/>
                </a:prstGeom>
                <a:ln w="31750">
                  <a:solidFill>
                    <a:srgbClr val="1E689A"/>
                  </a:solidFill>
                </a:ln>
              </p:spPr>
            </p:pic>
            <p:pic>
              <p:nvPicPr>
                <p:cNvPr id="59" name="Grafik 58" descr="Ein Bild, das Rechteck, Quadrat, Design enthält.&#10;&#10;Automatisch generierte Beschreibung">
                  <a:extLst>
                    <a:ext uri="{FF2B5EF4-FFF2-40B4-BE49-F238E27FC236}">
                      <a16:creationId xmlns:a16="http://schemas.microsoft.com/office/drawing/2014/main" id="{3813CB9F-E193-6545-FD8A-902D558FCF1F}"/>
                    </a:ext>
                  </a:extLst>
                </p:cNvPr>
                <p:cNvPicPr>
                  <a:picLocks noChangeAspect="1"/>
                </p:cNvPicPr>
                <p:nvPr/>
              </p:nvPicPr>
              <p:blipFill rotWithShape="1">
                <a:blip r:embed="rId4"/>
                <a:srcRect l="6672" t="19913" b="3510"/>
                <a:stretch/>
              </p:blipFill>
              <p:spPr>
                <a:xfrm>
                  <a:off x="13178791" y="11192110"/>
                  <a:ext cx="2407281" cy="1943100"/>
                </a:xfrm>
                <a:prstGeom prst="rect">
                  <a:avLst/>
                </a:prstGeom>
                <a:ln w="31750">
                  <a:solidFill>
                    <a:srgbClr val="1E689A"/>
                  </a:solidFill>
                </a:ln>
              </p:spPr>
            </p:pic>
            <p:pic>
              <p:nvPicPr>
                <p:cNvPr id="60" name="Grafik 59" descr="Ein Bild, das Quadrat, Rechteck, Wolkenkratzer, Gebäude enthält.&#10;&#10;Automatisch generierte Beschreibung">
                  <a:extLst>
                    <a:ext uri="{FF2B5EF4-FFF2-40B4-BE49-F238E27FC236}">
                      <a16:creationId xmlns:a16="http://schemas.microsoft.com/office/drawing/2014/main" id="{51EF5B11-582B-58B9-749F-2FFF1E285B7C}"/>
                    </a:ext>
                  </a:extLst>
                </p:cNvPr>
                <p:cNvPicPr>
                  <a:picLocks noChangeAspect="1"/>
                </p:cNvPicPr>
                <p:nvPr/>
              </p:nvPicPr>
              <p:blipFill rotWithShape="1">
                <a:blip r:embed="rId5"/>
                <a:srcRect l="5130" t="19913" b="3510"/>
                <a:stretch/>
              </p:blipFill>
              <p:spPr>
                <a:xfrm>
                  <a:off x="13753151" y="6447678"/>
                  <a:ext cx="2447049" cy="1943100"/>
                </a:xfrm>
                <a:prstGeom prst="rect">
                  <a:avLst/>
                </a:prstGeom>
                <a:ln w="31750">
                  <a:solidFill>
                    <a:srgbClr val="1B699F"/>
                  </a:solidFill>
                </a:ln>
              </p:spPr>
            </p:pic>
            <p:pic>
              <p:nvPicPr>
                <p:cNvPr id="61" name="Grafik 60" descr="Ein Bild, das Quadrat, Rechteck enthält.&#10;&#10;Automatisch generierte Beschreibung">
                  <a:extLst>
                    <a:ext uri="{FF2B5EF4-FFF2-40B4-BE49-F238E27FC236}">
                      <a16:creationId xmlns:a16="http://schemas.microsoft.com/office/drawing/2014/main" id="{4DE1FE84-6B6B-B773-472F-2DEB3B107A59}"/>
                    </a:ext>
                  </a:extLst>
                </p:cNvPr>
                <p:cNvPicPr>
                  <a:picLocks noChangeAspect="1"/>
                </p:cNvPicPr>
                <p:nvPr/>
              </p:nvPicPr>
              <p:blipFill rotWithShape="1">
                <a:blip r:embed="rId6"/>
                <a:srcRect l="6672" t="19913" b="3510"/>
                <a:stretch/>
              </p:blipFill>
              <p:spPr>
                <a:xfrm>
                  <a:off x="11800975" y="8692802"/>
                  <a:ext cx="2407282" cy="1943100"/>
                </a:xfrm>
                <a:prstGeom prst="rect">
                  <a:avLst/>
                </a:prstGeom>
                <a:ln w="31750">
                  <a:solidFill>
                    <a:srgbClr val="1E689A"/>
                  </a:solidFill>
                </a:ln>
              </p:spPr>
            </p:pic>
          </p:grpSp>
          <p:grpSp>
            <p:nvGrpSpPr>
              <p:cNvPr id="14" name="Gruppieren 13">
                <a:extLst>
                  <a:ext uri="{FF2B5EF4-FFF2-40B4-BE49-F238E27FC236}">
                    <a16:creationId xmlns:a16="http://schemas.microsoft.com/office/drawing/2014/main" id="{CDEC209A-7A88-2C35-E356-ECC146DE991F}"/>
                  </a:ext>
                </a:extLst>
              </p:cNvPr>
              <p:cNvGrpSpPr/>
              <p:nvPr/>
            </p:nvGrpSpPr>
            <p:grpSpPr>
              <a:xfrm>
                <a:off x="11431318" y="14364665"/>
                <a:ext cx="1015276" cy="1015276"/>
                <a:chOff x="9574221" y="16866913"/>
                <a:chExt cx="1015276" cy="1015276"/>
              </a:xfrm>
            </p:grpSpPr>
            <p:pic>
              <p:nvPicPr>
                <p:cNvPr id="51" name="Grafik 50" descr="Ein Bild, das Entwurf, Design enthält.&#10;&#10;Automatisch generierte Beschreibung">
                  <a:extLst>
                    <a:ext uri="{FF2B5EF4-FFF2-40B4-BE49-F238E27FC236}">
                      <a16:creationId xmlns:a16="http://schemas.microsoft.com/office/drawing/2014/main" id="{C837427E-ED02-3386-BEB7-21853F0809A4}"/>
                    </a:ext>
                  </a:extLst>
                </p:cNvPr>
                <p:cNvPicPr>
                  <a:picLocks noChangeAspect="1"/>
                </p:cNvPicPr>
                <p:nvPr/>
              </p:nvPicPr>
              <p:blipFill>
                <a:blip r:embed="rId7"/>
                <a:stretch>
                  <a:fillRect/>
                </a:stretch>
              </p:blipFill>
              <p:spPr>
                <a:xfrm>
                  <a:off x="9574221" y="16866913"/>
                  <a:ext cx="1015276" cy="1015276"/>
                </a:xfrm>
                <a:prstGeom prst="rect">
                  <a:avLst/>
                </a:prstGeom>
              </p:spPr>
            </p:pic>
            <p:sp>
              <p:nvSpPr>
                <p:cNvPr id="52" name="Textfeld 51">
                  <a:extLst>
                    <a:ext uri="{FF2B5EF4-FFF2-40B4-BE49-F238E27FC236}">
                      <a16:creationId xmlns:a16="http://schemas.microsoft.com/office/drawing/2014/main" id="{8FE11D66-6373-9A91-A173-CF8F12DF29D2}"/>
                    </a:ext>
                  </a:extLst>
                </p:cNvPr>
                <p:cNvSpPr txBox="1"/>
                <p:nvPr/>
              </p:nvSpPr>
              <p:spPr>
                <a:xfrm>
                  <a:off x="9915154" y="17106963"/>
                  <a:ext cx="363522" cy="547987"/>
                </a:xfrm>
                <a:prstGeom prst="rect">
                  <a:avLst/>
                </a:prstGeom>
                <a:noFill/>
              </p:spPr>
              <p:txBody>
                <a:bodyPr wrap="square" rtlCol="0">
                  <a:spAutoFit/>
                </a:bodyPr>
                <a:lstStyle/>
                <a:p>
                  <a:r>
                    <a:rPr lang="en-CA" sz="2500" b="1" dirty="0"/>
                    <a:t>L</a:t>
                  </a:r>
                  <a:endParaRPr lang="en-CA" sz="2500" b="1" dirty="0">
                    <a:solidFill>
                      <a:schemeClr val="bg2">
                        <a:lumMod val="75000"/>
                      </a:schemeClr>
                    </a:solidFill>
                  </a:endParaRPr>
                </a:p>
              </p:txBody>
            </p:sp>
          </p:grpSp>
          <p:sp>
            <p:nvSpPr>
              <p:cNvPr id="15" name="Rechteck 14">
                <a:extLst>
                  <a:ext uri="{FF2B5EF4-FFF2-40B4-BE49-F238E27FC236}">
                    <a16:creationId xmlns:a16="http://schemas.microsoft.com/office/drawing/2014/main" id="{BDAFFED3-429A-4CC9-241F-BB69417BFB75}"/>
                  </a:ext>
                </a:extLst>
              </p:cNvPr>
              <p:cNvSpPr/>
              <p:nvPr/>
            </p:nvSpPr>
            <p:spPr>
              <a:xfrm>
                <a:off x="14669783" y="10580469"/>
                <a:ext cx="3313489" cy="96489"/>
              </a:xfrm>
              <a:prstGeom prst="rect">
                <a:avLst/>
              </a:prstGeom>
              <a:solidFill>
                <a:srgbClr val="1B6CA3"/>
              </a:solidFill>
              <a:ln>
                <a:solidFill>
                  <a:srgbClr val="1B699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solidFill>
                    <a:schemeClr val="tx1"/>
                  </a:solidFill>
                </a:endParaRPr>
              </a:p>
            </p:txBody>
          </p:sp>
          <p:grpSp>
            <p:nvGrpSpPr>
              <p:cNvPr id="16" name="Gruppieren 15">
                <a:extLst>
                  <a:ext uri="{FF2B5EF4-FFF2-40B4-BE49-F238E27FC236}">
                    <a16:creationId xmlns:a16="http://schemas.microsoft.com/office/drawing/2014/main" id="{2F13A347-9C25-409D-6B0D-90A04F78ADBD}"/>
                  </a:ext>
                </a:extLst>
              </p:cNvPr>
              <p:cNvGrpSpPr/>
              <p:nvPr/>
            </p:nvGrpSpPr>
            <p:grpSpPr>
              <a:xfrm>
                <a:off x="16241842" y="9665260"/>
                <a:ext cx="1015276" cy="1015276"/>
                <a:chOff x="17753394" y="12845778"/>
                <a:chExt cx="1015276" cy="1015276"/>
              </a:xfrm>
            </p:grpSpPr>
            <p:pic>
              <p:nvPicPr>
                <p:cNvPr id="48" name="Grafik 47" descr="Ein Bild, das Entwurf, Design enthält.&#10;&#10;Automatisch generierte Beschreibung">
                  <a:extLst>
                    <a:ext uri="{FF2B5EF4-FFF2-40B4-BE49-F238E27FC236}">
                      <a16:creationId xmlns:a16="http://schemas.microsoft.com/office/drawing/2014/main" id="{F46A701F-3FCB-92EB-B7C0-E14C69AF1ACA}"/>
                    </a:ext>
                  </a:extLst>
                </p:cNvPr>
                <p:cNvPicPr>
                  <a:picLocks noChangeAspect="1"/>
                </p:cNvPicPr>
                <p:nvPr/>
              </p:nvPicPr>
              <p:blipFill>
                <a:blip r:embed="rId7"/>
                <a:stretch>
                  <a:fillRect/>
                </a:stretch>
              </p:blipFill>
              <p:spPr>
                <a:xfrm>
                  <a:off x="17753394" y="12845778"/>
                  <a:ext cx="1015276" cy="1015276"/>
                </a:xfrm>
                <a:prstGeom prst="rect">
                  <a:avLst/>
                </a:prstGeom>
              </p:spPr>
            </p:pic>
            <p:sp>
              <p:nvSpPr>
                <p:cNvPr id="49" name="Rechteck 48">
                  <a:extLst>
                    <a:ext uri="{FF2B5EF4-FFF2-40B4-BE49-F238E27FC236}">
                      <a16:creationId xmlns:a16="http://schemas.microsoft.com/office/drawing/2014/main" id="{6F1AD8E2-CA0A-36BE-AFAC-5525291B06D3}"/>
                    </a:ext>
                  </a:extLst>
                </p:cNvPr>
                <p:cNvSpPr/>
                <p:nvPr/>
              </p:nvSpPr>
              <p:spPr>
                <a:xfrm>
                  <a:off x="18057083" y="13224754"/>
                  <a:ext cx="372287" cy="2923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0" name="Textfeld 49">
                  <a:extLst>
                    <a:ext uri="{FF2B5EF4-FFF2-40B4-BE49-F238E27FC236}">
                      <a16:creationId xmlns:a16="http://schemas.microsoft.com/office/drawing/2014/main" id="{2915CC40-35B2-71A2-A983-4FFEF5A59411}"/>
                    </a:ext>
                  </a:extLst>
                </p:cNvPr>
                <p:cNvSpPr txBox="1"/>
                <p:nvPr/>
              </p:nvSpPr>
              <p:spPr>
                <a:xfrm>
                  <a:off x="18086486" y="13080151"/>
                  <a:ext cx="363522" cy="547987"/>
                </a:xfrm>
                <a:prstGeom prst="rect">
                  <a:avLst/>
                </a:prstGeom>
                <a:noFill/>
              </p:spPr>
              <p:txBody>
                <a:bodyPr wrap="square" rtlCol="0">
                  <a:spAutoFit/>
                </a:bodyPr>
                <a:lstStyle/>
                <a:p>
                  <a:r>
                    <a:rPr lang="en-CA" sz="2500" b="1" dirty="0">
                      <a:solidFill>
                        <a:schemeClr val="bg1"/>
                      </a:solidFill>
                    </a:rPr>
                    <a:t>L</a:t>
                  </a:r>
                </a:p>
              </p:txBody>
            </p:sp>
          </p:grpSp>
          <p:grpSp>
            <p:nvGrpSpPr>
              <p:cNvPr id="17" name="Gruppieren 16">
                <a:extLst>
                  <a:ext uri="{FF2B5EF4-FFF2-40B4-BE49-F238E27FC236}">
                    <a16:creationId xmlns:a16="http://schemas.microsoft.com/office/drawing/2014/main" id="{8E3EB4BE-003D-A21F-0D5A-491FAEDBD46F}"/>
                  </a:ext>
                </a:extLst>
              </p:cNvPr>
              <p:cNvGrpSpPr/>
              <p:nvPr/>
            </p:nvGrpSpPr>
            <p:grpSpPr>
              <a:xfrm>
                <a:off x="17086166" y="9656440"/>
                <a:ext cx="1015276" cy="1015276"/>
                <a:chOff x="18552893" y="12857157"/>
                <a:chExt cx="1015276" cy="1015276"/>
              </a:xfrm>
            </p:grpSpPr>
            <p:pic>
              <p:nvPicPr>
                <p:cNvPr id="45" name="Grafik 44" descr="Ein Bild, das Entwurf, Design enthält.&#10;&#10;Automatisch generierte Beschreibung">
                  <a:extLst>
                    <a:ext uri="{FF2B5EF4-FFF2-40B4-BE49-F238E27FC236}">
                      <a16:creationId xmlns:a16="http://schemas.microsoft.com/office/drawing/2014/main" id="{1A4B01EF-11CC-3020-E2D2-49FF9ED05D1F}"/>
                    </a:ext>
                  </a:extLst>
                </p:cNvPr>
                <p:cNvPicPr>
                  <a:picLocks noChangeAspect="1"/>
                </p:cNvPicPr>
                <p:nvPr/>
              </p:nvPicPr>
              <p:blipFill>
                <a:blip r:embed="rId7"/>
                <a:stretch>
                  <a:fillRect/>
                </a:stretch>
              </p:blipFill>
              <p:spPr>
                <a:xfrm>
                  <a:off x="18552893" y="12857157"/>
                  <a:ext cx="1015276" cy="1015276"/>
                </a:xfrm>
                <a:prstGeom prst="rect">
                  <a:avLst/>
                </a:prstGeom>
              </p:spPr>
            </p:pic>
            <p:sp>
              <p:nvSpPr>
                <p:cNvPr id="46" name="Rechteck 45">
                  <a:extLst>
                    <a:ext uri="{FF2B5EF4-FFF2-40B4-BE49-F238E27FC236}">
                      <a16:creationId xmlns:a16="http://schemas.microsoft.com/office/drawing/2014/main" id="{3A92E440-836F-4219-772B-3988F6D9FE45}"/>
                    </a:ext>
                  </a:extLst>
                </p:cNvPr>
                <p:cNvSpPr/>
                <p:nvPr/>
              </p:nvSpPr>
              <p:spPr>
                <a:xfrm>
                  <a:off x="18874387" y="13229834"/>
                  <a:ext cx="372287" cy="2923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7" name="Textfeld 46">
                  <a:extLst>
                    <a:ext uri="{FF2B5EF4-FFF2-40B4-BE49-F238E27FC236}">
                      <a16:creationId xmlns:a16="http://schemas.microsoft.com/office/drawing/2014/main" id="{7BC69EDF-012F-E257-FE49-0CD1534AE078}"/>
                    </a:ext>
                  </a:extLst>
                </p:cNvPr>
                <p:cNvSpPr txBox="1"/>
                <p:nvPr/>
              </p:nvSpPr>
              <p:spPr>
                <a:xfrm>
                  <a:off x="18866326" y="13123496"/>
                  <a:ext cx="363522" cy="547987"/>
                </a:xfrm>
                <a:prstGeom prst="rect">
                  <a:avLst/>
                </a:prstGeom>
                <a:noFill/>
              </p:spPr>
              <p:txBody>
                <a:bodyPr wrap="square" rtlCol="0">
                  <a:spAutoFit/>
                </a:bodyPr>
                <a:lstStyle/>
                <a:p>
                  <a:r>
                    <a:rPr lang="en-CA" sz="2500" b="1" dirty="0">
                      <a:solidFill>
                        <a:schemeClr val="bg1"/>
                      </a:solidFill>
                    </a:rPr>
                    <a:t>R</a:t>
                  </a:r>
                </a:p>
              </p:txBody>
            </p:sp>
          </p:grpSp>
          <p:grpSp>
            <p:nvGrpSpPr>
              <p:cNvPr id="18" name="Gruppieren 17">
                <a:extLst>
                  <a:ext uri="{FF2B5EF4-FFF2-40B4-BE49-F238E27FC236}">
                    <a16:creationId xmlns:a16="http://schemas.microsoft.com/office/drawing/2014/main" id="{3F0514F8-521C-E741-69DA-54DEB9784D3D}"/>
                  </a:ext>
                </a:extLst>
              </p:cNvPr>
              <p:cNvGrpSpPr/>
              <p:nvPr/>
            </p:nvGrpSpPr>
            <p:grpSpPr>
              <a:xfrm>
                <a:off x="14557931" y="9645514"/>
                <a:ext cx="1015276" cy="1015276"/>
                <a:chOff x="9574221" y="16866913"/>
                <a:chExt cx="1015276" cy="1015276"/>
              </a:xfrm>
            </p:grpSpPr>
            <p:pic>
              <p:nvPicPr>
                <p:cNvPr id="43" name="Grafik 42" descr="Ein Bild, das Entwurf, Design enthält.&#10;&#10;Automatisch generierte Beschreibung">
                  <a:extLst>
                    <a:ext uri="{FF2B5EF4-FFF2-40B4-BE49-F238E27FC236}">
                      <a16:creationId xmlns:a16="http://schemas.microsoft.com/office/drawing/2014/main" id="{6329E38F-516D-C125-22B3-001E57EFB34C}"/>
                    </a:ext>
                  </a:extLst>
                </p:cNvPr>
                <p:cNvPicPr>
                  <a:picLocks noChangeAspect="1"/>
                </p:cNvPicPr>
                <p:nvPr/>
              </p:nvPicPr>
              <p:blipFill>
                <a:blip r:embed="rId7"/>
                <a:stretch>
                  <a:fillRect/>
                </a:stretch>
              </p:blipFill>
              <p:spPr>
                <a:xfrm>
                  <a:off x="9574221" y="16866913"/>
                  <a:ext cx="1015276" cy="1015276"/>
                </a:xfrm>
                <a:prstGeom prst="rect">
                  <a:avLst/>
                </a:prstGeom>
              </p:spPr>
            </p:pic>
            <p:sp>
              <p:nvSpPr>
                <p:cNvPr id="44" name="Textfeld 43">
                  <a:extLst>
                    <a:ext uri="{FF2B5EF4-FFF2-40B4-BE49-F238E27FC236}">
                      <a16:creationId xmlns:a16="http://schemas.microsoft.com/office/drawing/2014/main" id="{31F22623-C239-47EF-0619-605A625AD661}"/>
                    </a:ext>
                  </a:extLst>
                </p:cNvPr>
                <p:cNvSpPr txBox="1"/>
                <p:nvPr/>
              </p:nvSpPr>
              <p:spPr>
                <a:xfrm>
                  <a:off x="9904094" y="17106080"/>
                  <a:ext cx="363522" cy="547987"/>
                </a:xfrm>
                <a:prstGeom prst="rect">
                  <a:avLst/>
                </a:prstGeom>
                <a:noFill/>
              </p:spPr>
              <p:txBody>
                <a:bodyPr wrap="square" rtlCol="0">
                  <a:spAutoFit/>
                </a:bodyPr>
                <a:lstStyle/>
                <a:p>
                  <a:r>
                    <a:rPr lang="en-CA" sz="2500" b="1" dirty="0"/>
                    <a:t>L</a:t>
                  </a:r>
                  <a:endParaRPr lang="en-CA" sz="2500" b="1" dirty="0">
                    <a:solidFill>
                      <a:schemeClr val="bg2">
                        <a:lumMod val="75000"/>
                      </a:schemeClr>
                    </a:solidFill>
                  </a:endParaRPr>
                </a:p>
              </p:txBody>
            </p:sp>
          </p:grpSp>
          <p:grpSp>
            <p:nvGrpSpPr>
              <p:cNvPr id="19" name="Gruppieren 18">
                <a:extLst>
                  <a:ext uri="{FF2B5EF4-FFF2-40B4-BE49-F238E27FC236}">
                    <a16:creationId xmlns:a16="http://schemas.microsoft.com/office/drawing/2014/main" id="{25C62D67-1C6F-B348-9542-79F330E41487}"/>
                  </a:ext>
                </a:extLst>
              </p:cNvPr>
              <p:cNvGrpSpPr/>
              <p:nvPr/>
            </p:nvGrpSpPr>
            <p:grpSpPr>
              <a:xfrm>
                <a:off x="15367619" y="9656440"/>
                <a:ext cx="1015276" cy="1015276"/>
                <a:chOff x="15790996" y="16790547"/>
                <a:chExt cx="1015276" cy="1015276"/>
              </a:xfrm>
            </p:grpSpPr>
            <p:pic>
              <p:nvPicPr>
                <p:cNvPr id="41" name="Grafik 40" descr="Ein Bild, das Entwurf, Design enthält.&#10;&#10;Automatisch generierte Beschreibung">
                  <a:extLst>
                    <a:ext uri="{FF2B5EF4-FFF2-40B4-BE49-F238E27FC236}">
                      <a16:creationId xmlns:a16="http://schemas.microsoft.com/office/drawing/2014/main" id="{36866621-40F5-0F7D-7AEF-A654F278BD47}"/>
                    </a:ext>
                  </a:extLst>
                </p:cNvPr>
                <p:cNvPicPr>
                  <a:picLocks noChangeAspect="1"/>
                </p:cNvPicPr>
                <p:nvPr/>
              </p:nvPicPr>
              <p:blipFill>
                <a:blip r:embed="rId7"/>
                <a:stretch>
                  <a:fillRect/>
                </a:stretch>
              </p:blipFill>
              <p:spPr>
                <a:xfrm>
                  <a:off x="15790996" y="16790547"/>
                  <a:ext cx="1015276" cy="1015276"/>
                </a:xfrm>
                <a:prstGeom prst="rect">
                  <a:avLst/>
                </a:prstGeom>
              </p:spPr>
            </p:pic>
            <p:sp>
              <p:nvSpPr>
                <p:cNvPr id="42" name="Textfeld 41">
                  <a:extLst>
                    <a:ext uri="{FF2B5EF4-FFF2-40B4-BE49-F238E27FC236}">
                      <a16:creationId xmlns:a16="http://schemas.microsoft.com/office/drawing/2014/main" id="{4A5EC7C5-F893-06FF-21A0-4218BDC2438A}"/>
                    </a:ext>
                  </a:extLst>
                </p:cNvPr>
                <p:cNvSpPr txBox="1"/>
                <p:nvPr/>
              </p:nvSpPr>
              <p:spPr>
                <a:xfrm>
                  <a:off x="16100018" y="17030482"/>
                  <a:ext cx="363522" cy="547987"/>
                </a:xfrm>
                <a:prstGeom prst="rect">
                  <a:avLst/>
                </a:prstGeom>
                <a:noFill/>
              </p:spPr>
              <p:txBody>
                <a:bodyPr wrap="square" rtlCol="0">
                  <a:spAutoFit/>
                </a:bodyPr>
                <a:lstStyle/>
                <a:p>
                  <a:r>
                    <a:rPr lang="en-CA" sz="2500" b="1" dirty="0"/>
                    <a:t>R</a:t>
                  </a:r>
                </a:p>
              </p:txBody>
            </p:sp>
          </p:grpSp>
          <p:sp>
            <p:nvSpPr>
              <p:cNvPr id="20" name="Rechteck 19">
                <a:extLst>
                  <a:ext uri="{FF2B5EF4-FFF2-40B4-BE49-F238E27FC236}">
                    <a16:creationId xmlns:a16="http://schemas.microsoft.com/office/drawing/2014/main" id="{4487B280-0D42-8D9E-CA99-A6F141850719}"/>
                  </a:ext>
                </a:extLst>
              </p:cNvPr>
              <p:cNvSpPr/>
              <p:nvPr/>
            </p:nvSpPr>
            <p:spPr>
              <a:xfrm>
                <a:off x="12695105" y="12805416"/>
                <a:ext cx="3313489" cy="96489"/>
              </a:xfrm>
              <a:prstGeom prst="rect">
                <a:avLst/>
              </a:prstGeom>
              <a:solidFill>
                <a:srgbClr val="1B6CA3"/>
              </a:solidFill>
              <a:ln>
                <a:solidFill>
                  <a:srgbClr val="1B699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solidFill>
                    <a:schemeClr val="tx1"/>
                  </a:solidFill>
                </a:endParaRPr>
              </a:p>
            </p:txBody>
          </p:sp>
          <p:sp>
            <p:nvSpPr>
              <p:cNvPr id="21" name="Rechteck 20">
                <a:extLst>
                  <a:ext uri="{FF2B5EF4-FFF2-40B4-BE49-F238E27FC236}">
                    <a16:creationId xmlns:a16="http://schemas.microsoft.com/office/drawing/2014/main" id="{22EE2580-D00D-5A42-5C10-3A85CA28536D}"/>
                  </a:ext>
                </a:extLst>
              </p:cNvPr>
              <p:cNvSpPr/>
              <p:nvPr/>
            </p:nvSpPr>
            <p:spPr>
              <a:xfrm>
                <a:off x="16333769" y="12805416"/>
                <a:ext cx="3313489" cy="96489"/>
              </a:xfrm>
              <a:prstGeom prst="rect">
                <a:avLst/>
              </a:prstGeom>
              <a:solidFill>
                <a:srgbClr val="1B6CA3"/>
              </a:solidFill>
              <a:ln>
                <a:solidFill>
                  <a:srgbClr val="1B699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solidFill>
                    <a:schemeClr val="tx1"/>
                  </a:solidFill>
                </a:endParaRPr>
              </a:p>
            </p:txBody>
          </p:sp>
          <p:sp>
            <p:nvSpPr>
              <p:cNvPr id="22" name="Rechteck 21">
                <a:extLst>
                  <a:ext uri="{FF2B5EF4-FFF2-40B4-BE49-F238E27FC236}">
                    <a16:creationId xmlns:a16="http://schemas.microsoft.com/office/drawing/2014/main" id="{A04CE8A6-24D5-4C00-B372-A37DBB7EA483}"/>
                  </a:ext>
                </a:extLst>
              </p:cNvPr>
              <p:cNvSpPr/>
              <p:nvPr/>
            </p:nvSpPr>
            <p:spPr>
              <a:xfrm>
                <a:off x="11031765" y="15290909"/>
                <a:ext cx="3068602" cy="96489"/>
              </a:xfrm>
              <a:prstGeom prst="rect">
                <a:avLst/>
              </a:prstGeom>
              <a:solidFill>
                <a:srgbClr val="1B6CA3"/>
              </a:solidFill>
              <a:ln>
                <a:solidFill>
                  <a:srgbClr val="1B699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solidFill>
                    <a:schemeClr val="tx1"/>
                  </a:solidFill>
                </a:endParaRPr>
              </a:p>
            </p:txBody>
          </p:sp>
          <p:grpSp>
            <p:nvGrpSpPr>
              <p:cNvPr id="23" name="Gruppieren 22">
                <a:extLst>
                  <a:ext uri="{FF2B5EF4-FFF2-40B4-BE49-F238E27FC236}">
                    <a16:creationId xmlns:a16="http://schemas.microsoft.com/office/drawing/2014/main" id="{B7AA6BA5-0F7C-F063-98CA-3820D892745C}"/>
                  </a:ext>
                </a:extLst>
              </p:cNvPr>
              <p:cNvGrpSpPr/>
              <p:nvPr/>
            </p:nvGrpSpPr>
            <p:grpSpPr>
              <a:xfrm>
                <a:off x="12706068" y="11878603"/>
                <a:ext cx="1015276" cy="1015276"/>
                <a:chOff x="9574221" y="16866913"/>
                <a:chExt cx="1015276" cy="1015276"/>
              </a:xfrm>
            </p:grpSpPr>
            <p:pic>
              <p:nvPicPr>
                <p:cNvPr id="39" name="Grafik 38" descr="Ein Bild, das Entwurf, Design enthält.&#10;&#10;Automatisch generierte Beschreibung">
                  <a:extLst>
                    <a:ext uri="{FF2B5EF4-FFF2-40B4-BE49-F238E27FC236}">
                      <a16:creationId xmlns:a16="http://schemas.microsoft.com/office/drawing/2014/main" id="{4B9942D6-A0E1-F7DB-D54F-E13285EA3D36}"/>
                    </a:ext>
                  </a:extLst>
                </p:cNvPr>
                <p:cNvPicPr>
                  <a:picLocks noChangeAspect="1"/>
                </p:cNvPicPr>
                <p:nvPr/>
              </p:nvPicPr>
              <p:blipFill>
                <a:blip r:embed="rId7"/>
                <a:stretch>
                  <a:fillRect/>
                </a:stretch>
              </p:blipFill>
              <p:spPr>
                <a:xfrm>
                  <a:off x="9574221" y="16866913"/>
                  <a:ext cx="1015276" cy="1015276"/>
                </a:xfrm>
                <a:prstGeom prst="rect">
                  <a:avLst/>
                </a:prstGeom>
              </p:spPr>
            </p:pic>
            <p:sp>
              <p:nvSpPr>
                <p:cNvPr id="40" name="Textfeld 39">
                  <a:extLst>
                    <a:ext uri="{FF2B5EF4-FFF2-40B4-BE49-F238E27FC236}">
                      <a16:creationId xmlns:a16="http://schemas.microsoft.com/office/drawing/2014/main" id="{44B8CC95-025B-3B4D-93C1-3D7BDDEA3CD7}"/>
                    </a:ext>
                  </a:extLst>
                </p:cNvPr>
                <p:cNvSpPr txBox="1"/>
                <p:nvPr/>
              </p:nvSpPr>
              <p:spPr>
                <a:xfrm>
                  <a:off x="9881484" y="17101965"/>
                  <a:ext cx="415063" cy="547987"/>
                </a:xfrm>
                <a:prstGeom prst="rect">
                  <a:avLst/>
                </a:prstGeom>
                <a:noFill/>
              </p:spPr>
              <p:txBody>
                <a:bodyPr wrap="square" rtlCol="0">
                  <a:spAutoFit/>
                </a:bodyPr>
                <a:lstStyle/>
                <a:p>
                  <a:r>
                    <a:rPr lang="en-CA" sz="2500" b="1" dirty="0"/>
                    <a:t>L</a:t>
                  </a:r>
                  <a:endParaRPr lang="en-CA" sz="2500" b="1" dirty="0">
                    <a:solidFill>
                      <a:schemeClr val="bg2">
                        <a:lumMod val="75000"/>
                      </a:schemeClr>
                    </a:solidFill>
                  </a:endParaRPr>
                </a:p>
              </p:txBody>
            </p:sp>
          </p:grpSp>
          <p:grpSp>
            <p:nvGrpSpPr>
              <p:cNvPr id="24" name="Gruppieren 23">
                <a:extLst>
                  <a:ext uri="{FF2B5EF4-FFF2-40B4-BE49-F238E27FC236}">
                    <a16:creationId xmlns:a16="http://schemas.microsoft.com/office/drawing/2014/main" id="{262D9B5A-2A7B-836A-3F4F-E91C1EEF9D40}"/>
                  </a:ext>
                </a:extLst>
              </p:cNvPr>
              <p:cNvGrpSpPr/>
              <p:nvPr/>
            </p:nvGrpSpPr>
            <p:grpSpPr>
              <a:xfrm>
                <a:off x="13515756" y="11889529"/>
                <a:ext cx="1015276" cy="1015276"/>
                <a:chOff x="15790996" y="16790547"/>
                <a:chExt cx="1015276" cy="1015276"/>
              </a:xfrm>
            </p:grpSpPr>
            <p:pic>
              <p:nvPicPr>
                <p:cNvPr id="37" name="Grafik 36" descr="Ein Bild, das Entwurf, Design enthält.&#10;&#10;Automatisch generierte Beschreibung">
                  <a:extLst>
                    <a:ext uri="{FF2B5EF4-FFF2-40B4-BE49-F238E27FC236}">
                      <a16:creationId xmlns:a16="http://schemas.microsoft.com/office/drawing/2014/main" id="{0F61D60D-3D22-BBED-4059-11BFE5B95B18}"/>
                    </a:ext>
                  </a:extLst>
                </p:cNvPr>
                <p:cNvPicPr>
                  <a:picLocks noChangeAspect="1"/>
                </p:cNvPicPr>
                <p:nvPr/>
              </p:nvPicPr>
              <p:blipFill>
                <a:blip r:embed="rId7"/>
                <a:stretch>
                  <a:fillRect/>
                </a:stretch>
              </p:blipFill>
              <p:spPr>
                <a:xfrm>
                  <a:off x="15790996" y="16790547"/>
                  <a:ext cx="1015276" cy="1015276"/>
                </a:xfrm>
                <a:prstGeom prst="rect">
                  <a:avLst/>
                </a:prstGeom>
              </p:spPr>
            </p:pic>
            <p:sp>
              <p:nvSpPr>
                <p:cNvPr id="38" name="Textfeld 37">
                  <a:extLst>
                    <a:ext uri="{FF2B5EF4-FFF2-40B4-BE49-F238E27FC236}">
                      <a16:creationId xmlns:a16="http://schemas.microsoft.com/office/drawing/2014/main" id="{E0B9AF86-CE8E-9C4C-2979-DDCB1680BB6E}"/>
                    </a:ext>
                  </a:extLst>
                </p:cNvPr>
                <p:cNvSpPr txBox="1"/>
                <p:nvPr/>
              </p:nvSpPr>
              <p:spPr>
                <a:xfrm>
                  <a:off x="16100018" y="17030482"/>
                  <a:ext cx="363522" cy="547987"/>
                </a:xfrm>
                <a:prstGeom prst="rect">
                  <a:avLst/>
                </a:prstGeom>
                <a:noFill/>
              </p:spPr>
              <p:txBody>
                <a:bodyPr wrap="square" rtlCol="0">
                  <a:spAutoFit/>
                </a:bodyPr>
                <a:lstStyle/>
                <a:p>
                  <a:r>
                    <a:rPr lang="en-CA" sz="2500" b="1" dirty="0"/>
                    <a:t>R</a:t>
                  </a:r>
                </a:p>
              </p:txBody>
            </p:sp>
          </p:grpSp>
          <p:sp>
            <p:nvSpPr>
              <p:cNvPr id="25" name="Rechteck 24">
                <a:extLst>
                  <a:ext uri="{FF2B5EF4-FFF2-40B4-BE49-F238E27FC236}">
                    <a16:creationId xmlns:a16="http://schemas.microsoft.com/office/drawing/2014/main" id="{A7C82F69-FA37-6CA6-E856-346D329C071C}"/>
                  </a:ext>
                </a:extLst>
              </p:cNvPr>
              <p:cNvSpPr/>
              <p:nvPr/>
            </p:nvSpPr>
            <p:spPr>
              <a:xfrm>
                <a:off x="14373152" y="15283183"/>
                <a:ext cx="3123930" cy="104216"/>
              </a:xfrm>
              <a:prstGeom prst="rect">
                <a:avLst/>
              </a:prstGeom>
              <a:solidFill>
                <a:srgbClr val="1B6CA3"/>
              </a:solidFill>
              <a:ln>
                <a:solidFill>
                  <a:srgbClr val="1B699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solidFill>
                    <a:schemeClr val="tx1"/>
                  </a:solidFill>
                </a:endParaRPr>
              </a:p>
            </p:txBody>
          </p:sp>
          <p:grpSp>
            <p:nvGrpSpPr>
              <p:cNvPr id="26" name="Gruppieren 25">
                <a:extLst>
                  <a:ext uri="{FF2B5EF4-FFF2-40B4-BE49-F238E27FC236}">
                    <a16:creationId xmlns:a16="http://schemas.microsoft.com/office/drawing/2014/main" id="{B21F79F3-810A-A450-CE97-9F37A6ECC7EF}"/>
                  </a:ext>
                </a:extLst>
              </p:cNvPr>
              <p:cNvGrpSpPr/>
              <p:nvPr/>
            </p:nvGrpSpPr>
            <p:grpSpPr>
              <a:xfrm>
                <a:off x="17863371" y="11863677"/>
                <a:ext cx="1015276" cy="1015276"/>
                <a:chOff x="17753394" y="12845778"/>
                <a:chExt cx="1015276" cy="1015276"/>
              </a:xfrm>
            </p:grpSpPr>
            <p:pic>
              <p:nvPicPr>
                <p:cNvPr id="34" name="Grafik 33" descr="Ein Bild, das Entwurf, Design enthält.&#10;&#10;Automatisch generierte Beschreibung">
                  <a:extLst>
                    <a:ext uri="{FF2B5EF4-FFF2-40B4-BE49-F238E27FC236}">
                      <a16:creationId xmlns:a16="http://schemas.microsoft.com/office/drawing/2014/main" id="{CD4208F2-0541-DAC8-293A-A0A71F9C9D31}"/>
                    </a:ext>
                  </a:extLst>
                </p:cNvPr>
                <p:cNvPicPr>
                  <a:picLocks noChangeAspect="1"/>
                </p:cNvPicPr>
                <p:nvPr/>
              </p:nvPicPr>
              <p:blipFill>
                <a:blip r:embed="rId7"/>
                <a:stretch>
                  <a:fillRect/>
                </a:stretch>
              </p:blipFill>
              <p:spPr>
                <a:xfrm>
                  <a:off x="17753394" y="12845778"/>
                  <a:ext cx="1015276" cy="1015276"/>
                </a:xfrm>
                <a:prstGeom prst="rect">
                  <a:avLst/>
                </a:prstGeom>
              </p:spPr>
            </p:pic>
            <p:sp>
              <p:nvSpPr>
                <p:cNvPr id="35" name="Rechteck 34">
                  <a:extLst>
                    <a:ext uri="{FF2B5EF4-FFF2-40B4-BE49-F238E27FC236}">
                      <a16:creationId xmlns:a16="http://schemas.microsoft.com/office/drawing/2014/main" id="{0D7A3AA0-21EA-3D04-919B-121335011650}"/>
                    </a:ext>
                  </a:extLst>
                </p:cNvPr>
                <p:cNvSpPr/>
                <p:nvPr/>
              </p:nvSpPr>
              <p:spPr>
                <a:xfrm>
                  <a:off x="18057083" y="13224754"/>
                  <a:ext cx="372287" cy="2923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6" name="Textfeld 35">
                  <a:extLst>
                    <a:ext uri="{FF2B5EF4-FFF2-40B4-BE49-F238E27FC236}">
                      <a16:creationId xmlns:a16="http://schemas.microsoft.com/office/drawing/2014/main" id="{CF0E052D-2FA4-3B24-A261-06F50A2E27D2}"/>
                    </a:ext>
                  </a:extLst>
                </p:cNvPr>
                <p:cNvSpPr txBox="1"/>
                <p:nvPr/>
              </p:nvSpPr>
              <p:spPr>
                <a:xfrm>
                  <a:off x="18102006" y="13098969"/>
                  <a:ext cx="363522" cy="547987"/>
                </a:xfrm>
                <a:prstGeom prst="rect">
                  <a:avLst/>
                </a:prstGeom>
                <a:noFill/>
              </p:spPr>
              <p:txBody>
                <a:bodyPr wrap="square" rtlCol="0">
                  <a:spAutoFit/>
                </a:bodyPr>
                <a:lstStyle/>
                <a:p>
                  <a:r>
                    <a:rPr lang="en-CA" sz="2500" b="1" dirty="0">
                      <a:solidFill>
                        <a:schemeClr val="bg1"/>
                      </a:solidFill>
                    </a:rPr>
                    <a:t>L</a:t>
                  </a:r>
                </a:p>
              </p:txBody>
            </p:sp>
          </p:grpSp>
          <p:grpSp>
            <p:nvGrpSpPr>
              <p:cNvPr id="27" name="Gruppieren 26">
                <a:extLst>
                  <a:ext uri="{FF2B5EF4-FFF2-40B4-BE49-F238E27FC236}">
                    <a16:creationId xmlns:a16="http://schemas.microsoft.com/office/drawing/2014/main" id="{3BAF10E5-CE14-0137-BCEE-9E048C7EC84A}"/>
                  </a:ext>
                </a:extLst>
              </p:cNvPr>
              <p:cNvGrpSpPr/>
              <p:nvPr/>
            </p:nvGrpSpPr>
            <p:grpSpPr>
              <a:xfrm>
                <a:off x="18662870" y="11875056"/>
                <a:ext cx="1015276" cy="1015276"/>
                <a:chOff x="18552893" y="12857157"/>
                <a:chExt cx="1015276" cy="1015276"/>
              </a:xfrm>
            </p:grpSpPr>
            <p:pic>
              <p:nvPicPr>
                <p:cNvPr id="31" name="Grafik 30" descr="Ein Bild, das Entwurf, Design enthält.&#10;&#10;Automatisch generierte Beschreibung">
                  <a:extLst>
                    <a:ext uri="{FF2B5EF4-FFF2-40B4-BE49-F238E27FC236}">
                      <a16:creationId xmlns:a16="http://schemas.microsoft.com/office/drawing/2014/main" id="{E8ECE10D-B187-8467-47DA-5B441E090E4A}"/>
                    </a:ext>
                  </a:extLst>
                </p:cNvPr>
                <p:cNvPicPr>
                  <a:picLocks noChangeAspect="1"/>
                </p:cNvPicPr>
                <p:nvPr/>
              </p:nvPicPr>
              <p:blipFill>
                <a:blip r:embed="rId7"/>
                <a:stretch>
                  <a:fillRect/>
                </a:stretch>
              </p:blipFill>
              <p:spPr>
                <a:xfrm>
                  <a:off x="18552893" y="12857157"/>
                  <a:ext cx="1015276" cy="1015276"/>
                </a:xfrm>
                <a:prstGeom prst="rect">
                  <a:avLst/>
                </a:prstGeom>
              </p:spPr>
            </p:pic>
            <p:sp>
              <p:nvSpPr>
                <p:cNvPr id="32" name="Rechteck 31">
                  <a:extLst>
                    <a:ext uri="{FF2B5EF4-FFF2-40B4-BE49-F238E27FC236}">
                      <a16:creationId xmlns:a16="http://schemas.microsoft.com/office/drawing/2014/main" id="{B17D02E1-B1F5-AEAB-331D-E1CB71E68EBF}"/>
                    </a:ext>
                  </a:extLst>
                </p:cNvPr>
                <p:cNvSpPr/>
                <p:nvPr/>
              </p:nvSpPr>
              <p:spPr>
                <a:xfrm>
                  <a:off x="18874387" y="13229834"/>
                  <a:ext cx="372287" cy="2923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3" name="Textfeld 32">
                  <a:extLst>
                    <a:ext uri="{FF2B5EF4-FFF2-40B4-BE49-F238E27FC236}">
                      <a16:creationId xmlns:a16="http://schemas.microsoft.com/office/drawing/2014/main" id="{E8ED2898-AB04-9B57-B354-0E8B0C9505DB}"/>
                    </a:ext>
                  </a:extLst>
                </p:cNvPr>
                <p:cNvSpPr txBox="1"/>
                <p:nvPr/>
              </p:nvSpPr>
              <p:spPr>
                <a:xfrm>
                  <a:off x="18866326" y="13123496"/>
                  <a:ext cx="363522" cy="547987"/>
                </a:xfrm>
                <a:prstGeom prst="rect">
                  <a:avLst/>
                </a:prstGeom>
                <a:noFill/>
              </p:spPr>
              <p:txBody>
                <a:bodyPr wrap="square" rtlCol="0">
                  <a:spAutoFit/>
                </a:bodyPr>
                <a:lstStyle/>
                <a:p>
                  <a:r>
                    <a:rPr lang="en-CA" sz="2500" b="1" dirty="0">
                      <a:solidFill>
                        <a:schemeClr val="bg1"/>
                      </a:solidFill>
                    </a:rPr>
                    <a:t>R</a:t>
                  </a:r>
                </a:p>
              </p:txBody>
            </p:sp>
          </p:grpSp>
          <p:grpSp>
            <p:nvGrpSpPr>
              <p:cNvPr id="28" name="Gruppieren 27">
                <a:extLst>
                  <a:ext uri="{FF2B5EF4-FFF2-40B4-BE49-F238E27FC236}">
                    <a16:creationId xmlns:a16="http://schemas.microsoft.com/office/drawing/2014/main" id="{F35CD26E-C568-1D69-B762-1D1D8F909130}"/>
                  </a:ext>
                </a:extLst>
              </p:cNvPr>
              <p:cNvGrpSpPr/>
              <p:nvPr/>
            </p:nvGrpSpPr>
            <p:grpSpPr>
              <a:xfrm>
                <a:off x="15815649" y="14352442"/>
                <a:ext cx="1015275" cy="1015276"/>
                <a:chOff x="15732951" y="16791039"/>
                <a:chExt cx="1015275" cy="1015276"/>
              </a:xfrm>
            </p:grpSpPr>
            <p:pic>
              <p:nvPicPr>
                <p:cNvPr id="29" name="Grafik 28" descr="Ein Bild, das Entwurf, Design enthält.&#10;&#10;Automatisch generierte Beschreibung">
                  <a:extLst>
                    <a:ext uri="{FF2B5EF4-FFF2-40B4-BE49-F238E27FC236}">
                      <a16:creationId xmlns:a16="http://schemas.microsoft.com/office/drawing/2014/main" id="{F20D03D4-5CF0-CB12-E313-E156A94FA41E}"/>
                    </a:ext>
                  </a:extLst>
                </p:cNvPr>
                <p:cNvPicPr>
                  <a:picLocks noChangeAspect="1"/>
                </p:cNvPicPr>
                <p:nvPr/>
              </p:nvPicPr>
              <p:blipFill>
                <a:blip r:embed="rId7"/>
                <a:stretch>
                  <a:fillRect/>
                </a:stretch>
              </p:blipFill>
              <p:spPr>
                <a:xfrm>
                  <a:off x="15732951" y="16791039"/>
                  <a:ext cx="1015275" cy="1015276"/>
                </a:xfrm>
                <a:prstGeom prst="rect">
                  <a:avLst/>
                </a:prstGeom>
              </p:spPr>
            </p:pic>
            <p:sp>
              <p:nvSpPr>
                <p:cNvPr id="30" name="Textfeld 29">
                  <a:extLst>
                    <a:ext uri="{FF2B5EF4-FFF2-40B4-BE49-F238E27FC236}">
                      <a16:creationId xmlns:a16="http://schemas.microsoft.com/office/drawing/2014/main" id="{516AB2A9-9BD0-132A-61E1-4F718A88C8EE}"/>
                    </a:ext>
                  </a:extLst>
                </p:cNvPr>
                <p:cNvSpPr txBox="1"/>
                <p:nvPr/>
              </p:nvSpPr>
              <p:spPr>
                <a:xfrm>
                  <a:off x="16027150" y="17043312"/>
                  <a:ext cx="363521" cy="547987"/>
                </a:xfrm>
                <a:prstGeom prst="rect">
                  <a:avLst/>
                </a:prstGeom>
                <a:noFill/>
              </p:spPr>
              <p:txBody>
                <a:bodyPr wrap="square" rtlCol="0">
                  <a:spAutoFit/>
                </a:bodyPr>
                <a:lstStyle/>
                <a:p>
                  <a:r>
                    <a:rPr lang="en-CA" sz="2500" b="1" dirty="0"/>
                    <a:t>R</a:t>
                  </a:r>
                </a:p>
              </p:txBody>
            </p:sp>
          </p:grpSp>
        </p:grpSp>
      </p:grpSp>
    </p:spTree>
    <p:extLst>
      <p:ext uri="{BB962C8B-B14F-4D97-AF65-F5344CB8AC3E}">
        <p14:creationId xmlns:p14="http://schemas.microsoft.com/office/powerpoint/2010/main" val="3378462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ieren 3">
            <a:extLst>
              <a:ext uri="{FF2B5EF4-FFF2-40B4-BE49-F238E27FC236}">
                <a16:creationId xmlns:a16="http://schemas.microsoft.com/office/drawing/2014/main" id="{D212EB91-27F8-AB92-808F-F4CB645E8156}"/>
              </a:ext>
            </a:extLst>
          </p:cNvPr>
          <p:cNvGrpSpPr/>
          <p:nvPr/>
        </p:nvGrpSpPr>
        <p:grpSpPr>
          <a:xfrm>
            <a:off x="10109543" y="2238877"/>
            <a:ext cx="10030345" cy="6621710"/>
            <a:chOff x="18944535" y="12607270"/>
            <a:chExt cx="10375600" cy="6849636"/>
          </a:xfrm>
        </p:grpSpPr>
        <p:grpSp>
          <p:nvGrpSpPr>
            <p:cNvPr id="5" name="Gruppieren 4">
              <a:extLst>
                <a:ext uri="{FF2B5EF4-FFF2-40B4-BE49-F238E27FC236}">
                  <a16:creationId xmlns:a16="http://schemas.microsoft.com/office/drawing/2014/main" id="{86A1290D-1F6E-2465-350E-E22D2104FAE4}"/>
                </a:ext>
              </a:extLst>
            </p:cNvPr>
            <p:cNvGrpSpPr/>
            <p:nvPr/>
          </p:nvGrpSpPr>
          <p:grpSpPr>
            <a:xfrm>
              <a:off x="18944535" y="12607270"/>
              <a:ext cx="10375600" cy="6849636"/>
              <a:chOff x="20259675" y="2955522"/>
              <a:chExt cx="10375600" cy="6849636"/>
            </a:xfrm>
          </p:grpSpPr>
          <p:pic>
            <p:nvPicPr>
              <p:cNvPr id="12" name="Grafik 11" descr="Ein Bild, das Spiele, Brettspiel, Hallensportarten, Screenshot enthält.&#10;&#10;Automatisch generierte Beschreibung">
                <a:extLst>
                  <a:ext uri="{FF2B5EF4-FFF2-40B4-BE49-F238E27FC236}">
                    <a16:creationId xmlns:a16="http://schemas.microsoft.com/office/drawing/2014/main" id="{7EC449C0-8628-6BBB-5E60-D56A5DC7DB66}"/>
                  </a:ext>
                </a:extLst>
              </p:cNvPr>
              <p:cNvPicPr>
                <a:picLocks noChangeAspect="1"/>
              </p:cNvPicPr>
              <p:nvPr/>
            </p:nvPicPr>
            <p:blipFill>
              <a:blip r:embed="rId2">
                <a:alphaModFix amt="55000"/>
              </a:blip>
              <a:stretch>
                <a:fillRect/>
              </a:stretch>
            </p:blipFill>
            <p:spPr>
              <a:xfrm>
                <a:off x="20259675" y="2955522"/>
                <a:ext cx="6305925" cy="6402684"/>
              </a:xfrm>
              <a:prstGeom prst="rect">
                <a:avLst/>
              </a:prstGeom>
              <a:noFill/>
            </p:spPr>
          </p:pic>
          <p:pic>
            <p:nvPicPr>
              <p:cNvPr id="13" name="Grafik 12" descr="Ein Bild, das Spiele, Brettspiel, Hallensportarten, Screenshot enthält.&#10;&#10;Automatisch generierte Beschreibung">
                <a:extLst>
                  <a:ext uri="{FF2B5EF4-FFF2-40B4-BE49-F238E27FC236}">
                    <a16:creationId xmlns:a16="http://schemas.microsoft.com/office/drawing/2014/main" id="{87D88368-B00E-EDB3-E219-8E4AFF709FC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121000"/>
                        </a14:imgEffect>
                      </a14:imgLayer>
                    </a14:imgProps>
                  </a:ext>
                </a:extLst>
              </a:blip>
              <a:srcRect l="50241" t="38723" r="27283" b="105"/>
              <a:stretch/>
            </p:blipFill>
            <p:spPr>
              <a:xfrm>
                <a:off x="23412638" y="5416858"/>
                <a:ext cx="1417320" cy="3916681"/>
              </a:xfrm>
              <a:prstGeom prst="rect">
                <a:avLst/>
              </a:prstGeom>
              <a:ln w="31750">
                <a:solidFill>
                  <a:schemeClr val="tx1"/>
                </a:solidFill>
              </a:ln>
            </p:spPr>
          </p:pic>
          <p:sp>
            <p:nvSpPr>
              <p:cNvPr id="14" name="Pfeil: nach unten 13">
                <a:extLst>
                  <a:ext uri="{FF2B5EF4-FFF2-40B4-BE49-F238E27FC236}">
                    <a16:creationId xmlns:a16="http://schemas.microsoft.com/office/drawing/2014/main" id="{EAE7A437-9584-FF21-34FF-34ABBDE92AD1}"/>
                  </a:ext>
                </a:extLst>
              </p:cNvPr>
              <p:cNvSpPr/>
              <p:nvPr/>
            </p:nvSpPr>
            <p:spPr>
              <a:xfrm rot="10800000">
                <a:off x="24292309" y="6023162"/>
                <a:ext cx="338021" cy="369331"/>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dirty="0"/>
              </a:p>
            </p:txBody>
          </p:sp>
          <p:sp>
            <p:nvSpPr>
              <p:cNvPr id="15" name="Pfeil: nach unten 14">
                <a:extLst>
                  <a:ext uri="{FF2B5EF4-FFF2-40B4-BE49-F238E27FC236}">
                    <a16:creationId xmlns:a16="http://schemas.microsoft.com/office/drawing/2014/main" id="{D428CDD8-8AB0-34B2-4AF8-FA607FFF3910}"/>
                  </a:ext>
                </a:extLst>
              </p:cNvPr>
              <p:cNvSpPr/>
              <p:nvPr/>
            </p:nvSpPr>
            <p:spPr>
              <a:xfrm rot="5400000">
                <a:off x="24035248" y="5643333"/>
                <a:ext cx="338021" cy="338020"/>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dirty="0"/>
              </a:p>
            </p:txBody>
          </p:sp>
          <p:sp>
            <p:nvSpPr>
              <p:cNvPr id="16" name="Textfeld 15">
                <a:extLst>
                  <a:ext uri="{FF2B5EF4-FFF2-40B4-BE49-F238E27FC236}">
                    <a16:creationId xmlns:a16="http://schemas.microsoft.com/office/drawing/2014/main" id="{AB97BEA8-74C6-E713-40B3-31BC91151D82}"/>
                  </a:ext>
                </a:extLst>
              </p:cNvPr>
              <p:cNvSpPr txBox="1"/>
              <p:nvPr/>
            </p:nvSpPr>
            <p:spPr>
              <a:xfrm>
                <a:off x="24197404" y="5363615"/>
                <a:ext cx="761271" cy="382045"/>
              </a:xfrm>
              <a:prstGeom prst="rect">
                <a:avLst/>
              </a:prstGeom>
              <a:noFill/>
            </p:spPr>
            <p:txBody>
              <a:bodyPr wrap="square" rtlCol="0">
                <a:spAutoFit/>
              </a:bodyPr>
              <a:lstStyle/>
              <a:p>
                <a:r>
                  <a:rPr lang="en-CA" dirty="0"/>
                  <a:t>[-</a:t>
                </a:r>
                <a:r>
                  <a:rPr lang="en-CA" dirty="0">
                    <a:latin typeface="Martel Heavy"/>
                  </a:rPr>
                  <a:t>1,2</a:t>
                </a:r>
                <a:r>
                  <a:rPr lang="en-CA" dirty="0"/>
                  <a:t>]</a:t>
                </a:r>
              </a:p>
            </p:txBody>
          </p:sp>
          <p:sp>
            <p:nvSpPr>
              <p:cNvPr id="17" name="Pfeil: nach unten 16">
                <a:extLst>
                  <a:ext uri="{FF2B5EF4-FFF2-40B4-BE49-F238E27FC236}">
                    <a16:creationId xmlns:a16="http://schemas.microsoft.com/office/drawing/2014/main" id="{54B9EAD8-2502-BBBC-30C0-6DB5170313AB}"/>
                  </a:ext>
                </a:extLst>
              </p:cNvPr>
              <p:cNvSpPr/>
              <p:nvPr/>
            </p:nvSpPr>
            <p:spPr>
              <a:xfrm>
                <a:off x="28018695" y="8620604"/>
                <a:ext cx="704804" cy="402177"/>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18" name="Textfeld 17">
                <a:extLst>
                  <a:ext uri="{FF2B5EF4-FFF2-40B4-BE49-F238E27FC236}">
                    <a16:creationId xmlns:a16="http://schemas.microsoft.com/office/drawing/2014/main" id="{537CBF4D-088E-581B-0780-0F6BEE237ABA}"/>
                  </a:ext>
                </a:extLst>
              </p:cNvPr>
              <p:cNvSpPr txBox="1"/>
              <p:nvPr/>
            </p:nvSpPr>
            <p:spPr>
              <a:xfrm>
                <a:off x="27488707" y="9136580"/>
                <a:ext cx="1935114" cy="668578"/>
              </a:xfrm>
              <a:prstGeom prst="rect">
                <a:avLst/>
              </a:prstGeom>
              <a:noFill/>
            </p:spPr>
            <p:txBody>
              <a:bodyPr wrap="square" rtlCol="0">
                <a:spAutoFit/>
              </a:bodyPr>
              <a:lstStyle/>
              <a:p>
                <a:pPr algn="ctr"/>
                <a:r>
                  <a:rPr lang="en-CA" dirty="0"/>
                  <a:t>Move Knight (R)</a:t>
                </a:r>
              </a:p>
              <a:p>
                <a:pPr algn="ctr"/>
                <a:r>
                  <a:rPr lang="en-CA" dirty="0"/>
                  <a:t>From F3 to E5</a:t>
                </a:r>
              </a:p>
            </p:txBody>
          </p:sp>
          <p:grpSp>
            <p:nvGrpSpPr>
              <p:cNvPr id="19" name="Gruppieren 18">
                <a:extLst>
                  <a:ext uri="{FF2B5EF4-FFF2-40B4-BE49-F238E27FC236}">
                    <a16:creationId xmlns:a16="http://schemas.microsoft.com/office/drawing/2014/main" id="{575C3251-9EE9-0821-CCB7-0EA629F0B5D2}"/>
                  </a:ext>
                </a:extLst>
              </p:cNvPr>
              <p:cNvGrpSpPr/>
              <p:nvPr/>
            </p:nvGrpSpPr>
            <p:grpSpPr>
              <a:xfrm>
                <a:off x="26902803" y="4422159"/>
                <a:ext cx="3705948" cy="1706462"/>
                <a:chOff x="26404382" y="6549092"/>
                <a:chExt cx="3705948" cy="1706462"/>
              </a:xfrm>
            </p:grpSpPr>
            <p:grpSp>
              <p:nvGrpSpPr>
                <p:cNvPr id="43" name="Gruppieren 42">
                  <a:extLst>
                    <a:ext uri="{FF2B5EF4-FFF2-40B4-BE49-F238E27FC236}">
                      <a16:creationId xmlns:a16="http://schemas.microsoft.com/office/drawing/2014/main" id="{0D291AC7-CDA7-033C-411E-0C05A5A4AC79}"/>
                    </a:ext>
                  </a:extLst>
                </p:cNvPr>
                <p:cNvGrpSpPr/>
                <p:nvPr/>
              </p:nvGrpSpPr>
              <p:grpSpPr>
                <a:xfrm>
                  <a:off x="26404382" y="6549092"/>
                  <a:ext cx="3188877" cy="1706462"/>
                  <a:chOff x="26824528" y="4853167"/>
                  <a:chExt cx="3188877" cy="1706462"/>
                </a:xfrm>
              </p:grpSpPr>
              <p:sp>
                <p:nvSpPr>
                  <p:cNvPr id="45" name="Legende: mit gebogener Linie mit Rahmen und Akzentuierungsbalken 44">
                    <a:extLst>
                      <a:ext uri="{FF2B5EF4-FFF2-40B4-BE49-F238E27FC236}">
                        <a16:creationId xmlns:a16="http://schemas.microsoft.com/office/drawing/2014/main" id="{4261D2C2-7763-F09D-C53E-37D906801E4A}"/>
                      </a:ext>
                    </a:extLst>
                  </p:cNvPr>
                  <p:cNvSpPr/>
                  <p:nvPr/>
                </p:nvSpPr>
                <p:spPr>
                  <a:xfrm>
                    <a:off x="26824528" y="4853167"/>
                    <a:ext cx="3188877" cy="1323501"/>
                  </a:xfrm>
                  <a:prstGeom prst="accentBorderCallout2">
                    <a:avLst>
                      <a:gd name="adj1" fmla="val 18750"/>
                      <a:gd name="adj2" fmla="val -5109"/>
                      <a:gd name="adj3" fmla="val 18750"/>
                      <a:gd name="adj4" fmla="val -16667"/>
                      <a:gd name="adj5" fmla="val 237996"/>
                      <a:gd name="adj6" fmla="val -70648"/>
                    </a:avLst>
                  </a:prstGeom>
                  <a:solidFill>
                    <a:srgbClr val="FBE5D6"/>
                  </a:solidFill>
                  <a:ln w="254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46" name="Grafik 45" descr="Ein Bild, das Spiele, Brettspiel, Hallensportarten, Screenshot enthält.&#10;&#10;Automatisch generierte Beschreibung">
                    <a:extLst>
                      <a:ext uri="{FF2B5EF4-FFF2-40B4-BE49-F238E27FC236}">
                        <a16:creationId xmlns:a16="http://schemas.microsoft.com/office/drawing/2014/main" id="{722F6DAF-827A-87CB-7CE5-9A30056CA266}"/>
                      </a:ext>
                    </a:extLst>
                  </p:cNvPr>
                  <p:cNvPicPr>
                    <a:picLocks noChangeAspect="1"/>
                  </p:cNvPicPr>
                  <p:nvPr/>
                </p:nvPicPr>
                <p:blipFill>
                  <a:blip r:embed="rId5"/>
                  <a:stretch>
                    <a:fillRect/>
                  </a:stretch>
                </p:blipFill>
                <p:spPr>
                  <a:xfrm>
                    <a:off x="26906785" y="5429081"/>
                    <a:ext cx="318459" cy="323346"/>
                  </a:xfrm>
                  <a:prstGeom prst="rect">
                    <a:avLst/>
                  </a:prstGeom>
                </p:spPr>
              </p:pic>
              <p:sp>
                <p:nvSpPr>
                  <p:cNvPr id="47" name="Textfeld 46">
                    <a:extLst>
                      <a:ext uri="{FF2B5EF4-FFF2-40B4-BE49-F238E27FC236}">
                        <a16:creationId xmlns:a16="http://schemas.microsoft.com/office/drawing/2014/main" id="{C6F744D0-5488-3AE8-5B45-976D63D7F4DE}"/>
                      </a:ext>
                    </a:extLst>
                  </p:cNvPr>
                  <p:cNvSpPr txBox="1"/>
                  <p:nvPr/>
                </p:nvSpPr>
                <p:spPr>
                  <a:xfrm>
                    <a:off x="27823686" y="5190636"/>
                    <a:ext cx="1643082" cy="1368993"/>
                  </a:xfrm>
                  <a:prstGeom prst="rect">
                    <a:avLst/>
                  </a:prstGeom>
                  <a:noFill/>
                </p:spPr>
                <p:txBody>
                  <a:bodyPr wrap="square" rtlCol="0">
                    <a:spAutoFit/>
                  </a:bodyPr>
                  <a:lstStyle/>
                  <a:p>
                    <a:pPr algn="ctr"/>
                    <a:r>
                      <a:rPr lang="en-CA" sz="2000" dirty="0">
                        <a:latin typeface="Martel Heavy"/>
                      </a:rPr>
                      <a:t>[0,2] – 60%</a:t>
                    </a:r>
                  </a:p>
                  <a:p>
                    <a:pPr algn="ctr"/>
                    <a:r>
                      <a:rPr lang="en-CA" sz="2000" dirty="0">
                        <a:latin typeface="Martel Heavy"/>
                      </a:rPr>
                      <a:t>[0,1] – 10%</a:t>
                    </a:r>
                  </a:p>
                  <a:p>
                    <a:pPr algn="ctr"/>
                    <a:r>
                      <a:rPr lang="en-CA" sz="2000" dirty="0">
                        <a:latin typeface="Martel Heavy"/>
                      </a:rPr>
                      <a:t>…</a:t>
                    </a:r>
                  </a:p>
                  <a:p>
                    <a:pPr algn="ctr"/>
                    <a:endParaRPr lang="en-CA" sz="2000" dirty="0">
                      <a:latin typeface="Martel Heavy"/>
                    </a:endParaRPr>
                  </a:p>
                </p:txBody>
              </p:sp>
              <p:pic>
                <p:nvPicPr>
                  <p:cNvPr id="48" name="Grafik 47" descr="Ein Bild, das Kreis, Entwurf, Symmetrie, Muster enthält.&#10;&#10;Automatisch generierte Beschreibung">
                    <a:extLst>
                      <a:ext uri="{FF2B5EF4-FFF2-40B4-BE49-F238E27FC236}">
                        <a16:creationId xmlns:a16="http://schemas.microsoft.com/office/drawing/2014/main" id="{2175DCFB-5D8D-D574-F4FA-C5DEF35591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27290128" y="5340105"/>
                    <a:ext cx="650292" cy="547283"/>
                  </a:xfrm>
                  <a:prstGeom prst="rect">
                    <a:avLst/>
                  </a:prstGeom>
                </p:spPr>
              </p:pic>
              <p:sp>
                <p:nvSpPr>
                  <p:cNvPr id="49" name="Geschweifte Klammer rechts 48">
                    <a:extLst>
                      <a:ext uri="{FF2B5EF4-FFF2-40B4-BE49-F238E27FC236}">
                        <a16:creationId xmlns:a16="http://schemas.microsoft.com/office/drawing/2014/main" id="{226ADBEE-92A9-F4D6-0943-A27672EF9F91}"/>
                      </a:ext>
                    </a:extLst>
                  </p:cNvPr>
                  <p:cNvSpPr/>
                  <p:nvPr/>
                </p:nvSpPr>
                <p:spPr>
                  <a:xfrm>
                    <a:off x="29150125" y="5007112"/>
                    <a:ext cx="313762" cy="1008939"/>
                  </a:xfrm>
                  <a:prstGeom prst="rightBrac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pic>
                <p:nvPicPr>
                  <p:cNvPr id="50" name="Grafik 49" descr="Ein Bild, das Rechteck, Quadrat, Screenshot, Entwurf enthält.&#10;&#10;Automatisch generierte Beschreibung">
                    <a:extLst>
                      <a:ext uri="{FF2B5EF4-FFF2-40B4-BE49-F238E27FC236}">
                        <a16:creationId xmlns:a16="http://schemas.microsoft.com/office/drawing/2014/main" id="{41863DA7-8E5A-7FBE-2F0C-904DE65CDC19}"/>
                      </a:ext>
                    </a:extLst>
                  </p:cNvPr>
                  <p:cNvPicPr>
                    <a:picLocks noChangeAspect="1"/>
                  </p:cNvPicPr>
                  <p:nvPr/>
                </p:nvPicPr>
                <p:blipFill rotWithShape="1">
                  <a:blip r:embed="rId7">
                    <a:extLst>
                      <a:ext uri="{28A0092B-C50C-407E-A947-70E740481C1C}">
                        <a14:useLocalDpi xmlns:a14="http://schemas.microsoft.com/office/drawing/2010/main" val="0"/>
                      </a:ext>
                    </a:extLst>
                  </a:blip>
                  <a:srcRect t="9839"/>
                  <a:stretch/>
                </p:blipFill>
                <p:spPr>
                  <a:xfrm>
                    <a:off x="28125917" y="4927474"/>
                    <a:ext cx="277691" cy="256088"/>
                  </a:xfrm>
                  <a:prstGeom prst="rect">
                    <a:avLst/>
                  </a:prstGeom>
                  <a:ln>
                    <a:solidFill>
                      <a:schemeClr val="accent2">
                        <a:lumMod val="50000"/>
                      </a:schemeClr>
                    </a:solidFill>
                  </a:ln>
                </p:spPr>
              </p:pic>
            </p:grpSp>
            <p:sp>
              <p:nvSpPr>
                <p:cNvPr id="44" name="Textfeld 43">
                  <a:extLst>
                    <a:ext uri="{FF2B5EF4-FFF2-40B4-BE49-F238E27FC236}">
                      <a16:creationId xmlns:a16="http://schemas.microsoft.com/office/drawing/2014/main" id="{A8144F73-E222-0E84-0EF1-D62BC1A54E18}"/>
                    </a:ext>
                  </a:extLst>
                </p:cNvPr>
                <p:cNvSpPr txBox="1"/>
                <p:nvPr/>
              </p:nvSpPr>
              <p:spPr>
                <a:xfrm>
                  <a:off x="28467249" y="7003901"/>
                  <a:ext cx="1643081" cy="413882"/>
                </a:xfrm>
                <a:prstGeom prst="rect">
                  <a:avLst/>
                </a:prstGeom>
                <a:noFill/>
              </p:spPr>
              <p:txBody>
                <a:bodyPr wrap="square" rtlCol="0">
                  <a:spAutoFit/>
                </a:bodyPr>
                <a:lstStyle/>
                <a:p>
                  <a:pPr algn="ctr"/>
                  <a:r>
                    <a:rPr lang="en-CA" sz="2000" dirty="0">
                      <a:latin typeface="Martel Heavy"/>
                    </a:rPr>
                    <a:t>[0,2]</a:t>
                  </a:r>
                </a:p>
              </p:txBody>
            </p:sp>
          </p:grpSp>
          <p:grpSp>
            <p:nvGrpSpPr>
              <p:cNvPr id="20" name="Gruppieren 19">
                <a:extLst>
                  <a:ext uri="{FF2B5EF4-FFF2-40B4-BE49-F238E27FC236}">
                    <a16:creationId xmlns:a16="http://schemas.microsoft.com/office/drawing/2014/main" id="{F7967B47-E03A-2881-294B-1B14454428E1}"/>
                  </a:ext>
                </a:extLst>
              </p:cNvPr>
              <p:cNvGrpSpPr/>
              <p:nvPr/>
            </p:nvGrpSpPr>
            <p:grpSpPr>
              <a:xfrm>
                <a:off x="26887706" y="5869241"/>
                <a:ext cx="3684402" cy="1718388"/>
                <a:chOff x="27022320" y="6781826"/>
                <a:chExt cx="3684402" cy="1718388"/>
              </a:xfrm>
            </p:grpSpPr>
            <p:grpSp>
              <p:nvGrpSpPr>
                <p:cNvPr id="34" name="Gruppieren 33">
                  <a:extLst>
                    <a:ext uri="{FF2B5EF4-FFF2-40B4-BE49-F238E27FC236}">
                      <a16:creationId xmlns:a16="http://schemas.microsoft.com/office/drawing/2014/main" id="{2AFD5D72-7166-A2E5-122A-B30884674488}"/>
                    </a:ext>
                  </a:extLst>
                </p:cNvPr>
                <p:cNvGrpSpPr/>
                <p:nvPr/>
              </p:nvGrpSpPr>
              <p:grpSpPr>
                <a:xfrm>
                  <a:off x="27022320" y="6781826"/>
                  <a:ext cx="3684402" cy="1718388"/>
                  <a:chOff x="26431199" y="6513986"/>
                  <a:chExt cx="3684402" cy="1718388"/>
                </a:xfrm>
              </p:grpSpPr>
              <p:grpSp>
                <p:nvGrpSpPr>
                  <p:cNvPr id="36" name="Gruppieren 35">
                    <a:extLst>
                      <a:ext uri="{FF2B5EF4-FFF2-40B4-BE49-F238E27FC236}">
                        <a16:creationId xmlns:a16="http://schemas.microsoft.com/office/drawing/2014/main" id="{F648486A-0A6B-DE6C-B885-F172859A5FA0}"/>
                      </a:ext>
                    </a:extLst>
                  </p:cNvPr>
                  <p:cNvGrpSpPr/>
                  <p:nvPr/>
                </p:nvGrpSpPr>
                <p:grpSpPr>
                  <a:xfrm>
                    <a:off x="26431199" y="6513986"/>
                    <a:ext cx="3206510" cy="1718388"/>
                    <a:chOff x="26851345" y="4818061"/>
                    <a:chExt cx="3206510" cy="1718388"/>
                  </a:xfrm>
                </p:grpSpPr>
                <p:sp>
                  <p:nvSpPr>
                    <p:cNvPr id="38" name="Legende: mit gebogener Linie mit Rahmen und Akzentuierungsbalken 37">
                      <a:extLst>
                        <a:ext uri="{FF2B5EF4-FFF2-40B4-BE49-F238E27FC236}">
                          <a16:creationId xmlns:a16="http://schemas.microsoft.com/office/drawing/2014/main" id="{593C9C81-2158-6CE6-D307-12A91C7AEF15}"/>
                        </a:ext>
                      </a:extLst>
                    </p:cNvPr>
                    <p:cNvSpPr/>
                    <p:nvPr/>
                  </p:nvSpPr>
                  <p:spPr>
                    <a:xfrm>
                      <a:off x="26851345" y="4818061"/>
                      <a:ext cx="3206510" cy="1323501"/>
                    </a:xfrm>
                    <a:prstGeom prst="accentBorderCallout2">
                      <a:avLst>
                        <a:gd name="adj1" fmla="val 18750"/>
                        <a:gd name="adj2" fmla="val -5109"/>
                        <a:gd name="adj3" fmla="val 18750"/>
                        <a:gd name="adj4" fmla="val -16667"/>
                        <a:gd name="adj5" fmla="val 194130"/>
                        <a:gd name="adj6" fmla="val -68333"/>
                      </a:avLst>
                    </a:prstGeom>
                    <a:solidFill>
                      <a:srgbClr val="FBE5D6"/>
                    </a:solidFill>
                    <a:ln w="254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9" name="Grafik 38" descr="Ein Bild, das Spiele, Brettspiel, Hallensportarten, Screenshot enthält.&#10;&#10;Automatisch generierte Beschreibung">
                      <a:extLst>
                        <a:ext uri="{FF2B5EF4-FFF2-40B4-BE49-F238E27FC236}">
                          <a16:creationId xmlns:a16="http://schemas.microsoft.com/office/drawing/2014/main" id="{5FF1ABD4-E6BF-E72A-B5BA-2B9AE0B327D0}"/>
                        </a:ext>
                      </a:extLst>
                    </p:cNvPr>
                    <p:cNvPicPr>
                      <a:picLocks noChangeAspect="1"/>
                    </p:cNvPicPr>
                    <p:nvPr/>
                  </p:nvPicPr>
                  <p:blipFill>
                    <a:blip r:embed="rId5"/>
                    <a:stretch>
                      <a:fillRect/>
                    </a:stretch>
                  </p:blipFill>
                  <p:spPr>
                    <a:xfrm>
                      <a:off x="26906785" y="5429081"/>
                      <a:ext cx="318459" cy="323346"/>
                    </a:xfrm>
                    <a:prstGeom prst="rect">
                      <a:avLst/>
                    </a:prstGeom>
                  </p:spPr>
                </p:pic>
                <p:sp>
                  <p:nvSpPr>
                    <p:cNvPr id="40" name="Textfeld 39">
                      <a:extLst>
                        <a:ext uri="{FF2B5EF4-FFF2-40B4-BE49-F238E27FC236}">
                          <a16:creationId xmlns:a16="http://schemas.microsoft.com/office/drawing/2014/main" id="{99E0BA35-118A-DBD0-1985-085D6BD3BAA7}"/>
                        </a:ext>
                      </a:extLst>
                    </p:cNvPr>
                    <p:cNvSpPr txBox="1"/>
                    <p:nvPr/>
                  </p:nvSpPr>
                  <p:spPr>
                    <a:xfrm>
                      <a:off x="27828103" y="5167456"/>
                      <a:ext cx="1643082" cy="1368993"/>
                    </a:xfrm>
                    <a:prstGeom prst="rect">
                      <a:avLst/>
                    </a:prstGeom>
                    <a:noFill/>
                  </p:spPr>
                  <p:txBody>
                    <a:bodyPr wrap="square" rtlCol="0">
                      <a:spAutoFit/>
                    </a:bodyPr>
                    <a:lstStyle/>
                    <a:p>
                      <a:pPr algn="ctr"/>
                      <a:r>
                        <a:rPr lang="en-CA" sz="2000" dirty="0">
                          <a:latin typeface="Martel Heavy"/>
                        </a:rPr>
                        <a:t>[-1,-1] – 60%</a:t>
                      </a:r>
                    </a:p>
                    <a:p>
                      <a:pPr algn="ctr"/>
                      <a:r>
                        <a:rPr lang="en-CA" sz="2000" dirty="0">
                          <a:latin typeface="Martel Heavy"/>
                        </a:rPr>
                        <a:t>[1,1] – 10%</a:t>
                      </a:r>
                    </a:p>
                    <a:p>
                      <a:pPr algn="ctr"/>
                      <a:r>
                        <a:rPr lang="en-CA" sz="2000" dirty="0">
                          <a:latin typeface="Martel Heavy"/>
                        </a:rPr>
                        <a:t>…</a:t>
                      </a:r>
                    </a:p>
                    <a:p>
                      <a:pPr algn="ctr"/>
                      <a:endParaRPr lang="en-CA" sz="2000" dirty="0">
                        <a:latin typeface="Martel Heavy"/>
                      </a:endParaRPr>
                    </a:p>
                  </p:txBody>
                </p:sp>
                <p:pic>
                  <p:nvPicPr>
                    <p:cNvPr id="41" name="Grafik 40" descr="Ein Bild, das Kreis, Entwurf, Symmetrie, Muster enthält.&#10;&#10;Automatisch generierte Beschreibung">
                      <a:extLst>
                        <a:ext uri="{FF2B5EF4-FFF2-40B4-BE49-F238E27FC236}">
                          <a16:creationId xmlns:a16="http://schemas.microsoft.com/office/drawing/2014/main" id="{0FD17975-02E0-65D1-99E5-212E3703D3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27290128" y="5340106"/>
                      <a:ext cx="650292" cy="547283"/>
                    </a:xfrm>
                    <a:prstGeom prst="rect">
                      <a:avLst/>
                    </a:prstGeom>
                  </p:spPr>
                </p:pic>
                <p:sp>
                  <p:nvSpPr>
                    <p:cNvPr id="42" name="Geschweifte Klammer rechts 41">
                      <a:extLst>
                        <a:ext uri="{FF2B5EF4-FFF2-40B4-BE49-F238E27FC236}">
                          <a16:creationId xmlns:a16="http://schemas.microsoft.com/office/drawing/2014/main" id="{48912B72-C809-4019-8B98-DEFD02AE4DC2}"/>
                        </a:ext>
                      </a:extLst>
                    </p:cNvPr>
                    <p:cNvSpPr/>
                    <p:nvPr/>
                  </p:nvSpPr>
                  <p:spPr>
                    <a:xfrm>
                      <a:off x="29202529" y="4913427"/>
                      <a:ext cx="313762" cy="1008939"/>
                    </a:xfrm>
                    <a:prstGeom prst="rightBrac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grpSp>
              <p:sp>
                <p:nvSpPr>
                  <p:cNvPr id="37" name="Textfeld 36">
                    <a:extLst>
                      <a:ext uri="{FF2B5EF4-FFF2-40B4-BE49-F238E27FC236}">
                        <a16:creationId xmlns:a16="http://schemas.microsoft.com/office/drawing/2014/main" id="{9B4005EC-89A7-D509-9E3F-58AC1CF032ED}"/>
                      </a:ext>
                    </a:extLst>
                  </p:cNvPr>
                  <p:cNvSpPr txBox="1"/>
                  <p:nvPr/>
                </p:nvSpPr>
                <p:spPr>
                  <a:xfrm>
                    <a:off x="28472519" y="7056806"/>
                    <a:ext cx="1643082" cy="413882"/>
                  </a:xfrm>
                  <a:prstGeom prst="rect">
                    <a:avLst/>
                  </a:prstGeom>
                  <a:noFill/>
                </p:spPr>
                <p:txBody>
                  <a:bodyPr wrap="square" rtlCol="0">
                    <a:spAutoFit/>
                  </a:bodyPr>
                  <a:lstStyle/>
                  <a:p>
                    <a:pPr algn="ctr"/>
                    <a:r>
                      <a:rPr lang="en-CA" sz="2000" dirty="0">
                        <a:latin typeface="Martel Heavy"/>
                      </a:rPr>
                      <a:t>[-1,-1]</a:t>
                    </a:r>
                  </a:p>
                </p:txBody>
              </p:sp>
            </p:grpSp>
            <p:pic>
              <p:nvPicPr>
                <p:cNvPr id="35" name="Grafik 34" descr="Ein Bild, das Rechteck, Quadrat, Screenshot, Design enthält.&#10;&#10;Automatisch generierte Beschreibung">
                  <a:extLst>
                    <a:ext uri="{FF2B5EF4-FFF2-40B4-BE49-F238E27FC236}">
                      <a16:creationId xmlns:a16="http://schemas.microsoft.com/office/drawing/2014/main" id="{6D3BA66A-A0E8-C8C8-A560-2F3A372EBF01}"/>
                    </a:ext>
                  </a:extLst>
                </p:cNvPr>
                <p:cNvPicPr>
                  <a:picLocks noChangeAspect="1"/>
                </p:cNvPicPr>
                <p:nvPr/>
              </p:nvPicPr>
              <p:blipFill rotWithShape="1">
                <a:blip r:embed="rId8">
                  <a:extLst>
                    <a:ext uri="{28A0092B-C50C-407E-A947-70E740481C1C}">
                      <a14:useLocalDpi xmlns:a14="http://schemas.microsoft.com/office/drawing/2010/main" val="0"/>
                    </a:ext>
                  </a:extLst>
                </a:blip>
                <a:srcRect t="10719"/>
                <a:stretch/>
              </p:blipFill>
              <p:spPr>
                <a:xfrm>
                  <a:off x="28311141" y="6881105"/>
                  <a:ext cx="302898" cy="276608"/>
                </a:xfrm>
                <a:prstGeom prst="rect">
                  <a:avLst/>
                </a:prstGeom>
                <a:ln>
                  <a:solidFill>
                    <a:schemeClr val="accent2">
                      <a:lumMod val="50000"/>
                    </a:schemeClr>
                  </a:solidFill>
                </a:ln>
              </p:spPr>
            </p:pic>
          </p:grpSp>
          <p:grpSp>
            <p:nvGrpSpPr>
              <p:cNvPr id="21" name="Gruppieren 20">
                <a:extLst>
                  <a:ext uri="{FF2B5EF4-FFF2-40B4-BE49-F238E27FC236}">
                    <a16:creationId xmlns:a16="http://schemas.microsoft.com/office/drawing/2014/main" id="{08D5EF96-A27E-C73D-2A82-60B0C400BBD7}"/>
                  </a:ext>
                </a:extLst>
              </p:cNvPr>
              <p:cNvGrpSpPr/>
              <p:nvPr/>
            </p:nvGrpSpPr>
            <p:grpSpPr>
              <a:xfrm>
                <a:off x="26937804" y="3005493"/>
                <a:ext cx="3697471" cy="1693091"/>
                <a:chOff x="27033778" y="3912958"/>
                <a:chExt cx="3697471" cy="1693091"/>
              </a:xfrm>
            </p:grpSpPr>
            <p:grpSp>
              <p:nvGrpSpPr>
                <p:cNvPr id="25" name="Gruppieren 24">
                  <a:extLst>
                    <a:ext uri="{FF2B5EF4-FFF2-40B4-BE49-F238E27FC236}">
                      <a16:creationId xmlns:a16="http://schemas.microsoft.com/office/drawing/2014/main" id="{BA23B738-C2A6-6030-775A-E83AF9EB0842}"/>
                    </a:ext>
                  </a:extLst>
                </p:cNvPr>
                <p:cNvGrpSpPr/>
                <p:nvPr/>
              </p:nvGrpSpPr>
              <p:grpSpPr>
                <a:xfrm>
                  <a:off x="27033778" y="3912958"/>
                  <a:ext cx="3697471" cy="1693091"/>
                  <a:chOff x="26442657" y="6705317"/>
                  <a:chExt cx="3697471" cy="1693091"/>
                </a:xfrm>
              </p:grpSpPr>
              <p:grpSp>
                <p:nvGrpSpPr>
                  <p:cNvPr id="27" name="Gruppieren 26">
                    <a:extLst>
                      <a:ext uri="{FF2B5EF4-FFF2-40B4-BE49-F238E27FC236}">
                        <a16:creationId xmlns:a16="http://schemas.microsoft.com/office/drawing/2014/main" id="{E8E0255B-4A18-DE36-6813-6B77BB10E46F}"/>
                      </a:ext>
                    </a:extLst>
                  </p:cNvPr>
                  <p:cNvGrpSpPr/>
                  <p:nvPr/>
                </p:nvGrpSpPr>
                <p:grpSpPr>
                  <a:xfrm>
                    <a:off x="26442657" y="6705317"/>
                    <a:ext cx="3180906" cy="1693091"/>
                    <a:chOff x="26862803" y="5009392"/>
                    <a:chExt cx="3180906" cy="1693091"/>
                  </a:xfrm>
                </p:grpSpPr>
                <p:sp>
                  <p:nvSpPr>
                    <p:cNvPr id="29" name="Legende: mit gebogener Linie mit Rahmen und Akzentuierungsbalken 28">
                      <a:extLst>
                        <a:ext uri="{FF2B5EF4-FFF2-40B4-BE49-F238E27FC236}">
                          <a16:creationId xmlns:a16="http://schemas.microsoft.com/office/drawing/2014/main" id="{9122AB69-3C7B-F535-569C-60CCE5D81222}"/>
                        </a:ext>
                      </a:extLst>
                    </p:cNvPr>
                    <p:cNvSpPr/>
                    <p:nvPr/>
                  </p:nvSpPr>
                  <p:spPr>
                    <a:xfrm>
                      <a:off x="26862803" y="5009392"/>
                      <a:ext cx="3180906" cy="1323501"/>
                    </a:xfrm>
                    <a:prstGeom prst="accentBorderCallout2">
                      <a:avLst>
                        <a:gd name="adj1" fmla="val 18750"/>
                        <a:gd name="adj2" fmla="val -5109"/>
                        <a:gd name="adj3" fmla="val 18750"/>
                        <a:gd name="adj4" fmla="val -16667"/>
                        <a:gd name="adj5" fmla="val 309503"/>
                        <a:gd name="adj6" fmla="val -69230"/>
                      </a:avLst>
                    </a:prstGeom>
                    <a:solidFill>
                      <a:srgbClr val="FBE5D6"/>
                    </a:solidFill>
                    <a:ln w="254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0" name="Grafik 29" descr="Ein Bild, das Spiele, Brettspiel, Hallensportarten, Screenshot enthält.&#10;&#10;Automatisch generierte Beschreibung">
                      <a:extLst>
                        <a:ext uri="{FF2B5EF4-FFF2-40B4-BE49-F238E27FC236}">
                          <a16:creationId xmlns:a16="http://schemas.microsoft.com/office/drawing/2014/main" id="{48DB428B-1876-CFB1-C2B2-1F957151BC91}"/>
                        </a:ext>
                      </a:extLst>
                    </p:cNvPr>
                    <p:cNvPicPr>
                      <a:picLocks noChangeAspect="1"/>
                    </p:cNvPicPr>
                    <p:nvPr/>
                  </p:nvPicPr>
                  <p:blipFill>
                    <a:blip r:embed="rId5"/>
                    <a:stretch>
                      <a:fillRect/>
                    </a:stretch>
                  </p:blipFill>
                  <p:spPr>
                    <a:xfrm>
                      <a:off x="26906785" y="5548281"/>
                      <a:ext cx="318459" cy="323346"/>
                    </a:xfrm>
                    <a:prstGeom prst="rect">
                      <a:avLst/>
                    </a:prstGeom>
                  </p:spPr>
                </p:pic>
                <p:sp>
                  <p:nvSpPr>
                    <p:cNvPr id="31" name="Textfeld 30">
                      <a:extLst>
                        <a:ext uri="{FF2B5EF4-FFF2-40B4-BE49-F238E27FC236}">
                          <a16:creationId xmlns:a16="http://schemas.microsoft.com/office/drawing/2014/main" id="{26E0D839-C5FE-3FAC-6F32-F1DB48B6D9B1}"/>
                        </a:ext>
                      </a:extLst>
                    </p:cNvPr>
                    <p:cNvSpPr txBox="1"/>
                    <p:nvPr/>
                  </p:nvSpPr>
                  <p:spPr>
                    <a:xfrm>
                      <a:off x="27766672" y="5333490"/>
                      <a:ext cx="1643082" cy="1368993"/>
                    </a:xfrm>
                    <a:prstGeom prst="rect">
                      <a:avLst/>
                    </a:prstGeom>
                    <a:noFill/>
                  </p:spPr>
                  <p:txBody>
                    <a:bodyPr wrap="square" rtlCol="0">
                      <a:spAutoFit/>
                    </a:bodyPr>
                    <a:lstStyle/>
                    <a:p>
                      <a:pPr algn="ctr"/>
                      <a:r>
                        <a:rPr lang="en-CA" sz="2000" dirty="0">
                          <a:latin typeface="Martel Heavy"/>
                        </a:rPr>
                        <a:t>[-1,2] – 60%</a:t>
                      </a:r>
                    </a:p>
                    <a:p>
                      <a:pPr algn="ctr"/>
                      <a:r>
                        <a:rPr lang="en-CA" sz="2000" dirty="0">
                          <a:latin typeface="Martel Heavy"/>
                        </a:rPr>
                        <a:t>[2,1] – 10%</a:t>
                      </a:r>
                    </a:p>
                    <a:p>
                      <a:pPr algn="ctr"/>
                      <a:r>
                        <a:rPr lang="en-CA" sz="2000" dirty="0">
                          <a:latin typeface="Martel Heavy"/>
                        </a:rPr>
                        <a:t>…</a:t>
                      </a:r>
                    </a:p>
                    <a:p>
                      <a:pPr algn="ctr"/>
                      <a:endParaRPr lang="en-CA" sz="2000" dirty="0">
                        <a:latin typeface="Martel Heavy"/>
                      </a:endParaRPr>
                    </a:p>
                  </p:txBody>
                </p:sp>
                <p:pic>
                  <p:nvPicPr>
                    <p:cNvPr id="32" name="Grafik 31" descr="Ein Bild, das Kreis, Entwurf, Symmetrie, Muster enthält.&#10;&#10;Automatisch generierte Beschreibung">
                      <a:extLst>
                        <a:ext uri="{FF2B5EF4-FFF2-40B4-BE49-F238E27FC236}">
                          <a16:creationId xmlns:a16="http://schemas.microsoft.com/office/drawing/2014/main" id="{F6572714-1D75-9667-56E4-E4036463B5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27290128" y="5459305"/>
                      <a:ext cx="650292" cy="547283"/>
                    </a:xfrm>
                    <a:prstGeom prst="rect">
                      <a:avLst/>
                    </a:prstGeom>
                  </p:spPr>
                </p:pic>
                <p:sp>
                  <p:nvSpPr>
                    <p:cNvPr id="33" name="Geschweifte Klammer rechts 32">
                      <a:extLst>
                        <a:ext uri="{FF2B5EF4-FFF2-40B4-BE49-F238E27FC236}">
                          <a16:creationId xmlns:a16="http://schemas.microsoft.com/office/drawing/2014/main" id="{BB7EF12B-6346-6A7B-8C92-08A93995DC7D}"/>
                        </a:ext>
                      </a:extLst>
                    </p:cNvPr>
                    <p:cNvSpPr/>
                    <p:nvPr/>
                  </p:nvSpPr>
                  <p:spPr>
                    <a:xfrm>
                      <a:off x="29119455" y="5174803"/>
                      <a:ext cx="313762" cy="1008939"/>
                    </a:xfrm>
                    <a:prstGeom prst="rightBrac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grpSp>
              <p:sp>
                <p:nvSpPr>
                  <p:cNvPr id="28" name="Textfeld 27">
                    <a:extLst>
                      <a:ext uri="{FF2B5EF4-FFF2-40B4-BE49-F238E27FC236}">
                        <a16:creationId xmlns:a16="http://schemas.microsoft.com/office/drawing/2014/main" id="{83328BD2-61A3-4604-C492-FB8585DCB1B4}"/>
                      </a:ext>
                    </a:extLst>
                  </p:cNvPr>
                  <p:cNvSpPr txBox="1"/>
                  <p:nvPr/>
                </p:nvSpPr>
                <p:spPr>
                  <a:xfrm>
                    <a:off x="28497046" y="7175026"/>
                    <a:ext cx="1643082" cy="413882"/>
                  </a:xfrm>
                  <a:prstGeom prst="rect">
                    <a:avLst/>
                  </a:prstGeom>
                  <a:noFill/>
                </p:spPr>
                <p:txBody>
                  <a:bodyPr wrap="square" rtlCol="0">
                    <a:spAutoFit/>
                  </a:bodyPr>
                  <a:lstStyle/>
                  <a:p>
                    <a:pPr algn="ctr"/>
                    <a:r>
                      <a:rPr lang="en-CA" sz="2000" dirty="0">
                        <a:latin typeface="Martel Heavy"/>
                      </a:rPr>
                      <a:t>[-1,2]</a:t>
                    </a:r>
                  </a:p>
                </p:txBody>
              </p:sp>
            </p:grpSp>
            <p:pic>
              <p:nvPicPr>
                <p:cNvPr id="26" name="Grafik 25" descr="Ein Bild, das Screenshot, Rechteck, Quadrat, Design enthält.&#10;&#10;Automatisch generierte Beschreibung">
                  <a:extLst>
                    <a:ext uri="{FF2B5EF4-FFF2-40B4-BE49-F238E27FC236}">
                      <a16:creationId xmlns:a16="http://schemas.microsoft.com/office/drawing/2014/main" id="{68F8C0DF-26FD-240F-2291-ADE03F2210EB}"/>
                    </a:ext>
                  </a:extLst>
                </p:cNvPr>
                <p:cNvPicPr>
                  <a:picLocks noChangeAspect="1"/>
                </p:cNvPicPr>
                <p:nvPr/>
              </p:nvPicPr>
              <p:blipFill rotWithShape="1">
                <a:blip r:embed="rId9"/>
                <a:srcRect t="11482"/>
                <a:stretch/>
              </p:blipFill>
              <p:spPr>
                <a:xfrm>
                  <a:off x="28311043" y="3982711"/>
                  <a:ext cx="288651" cy="257394"/>
                </a:xfrm>
                <a:prstGeom prst="rect">
                  <a:avLst/>
                </a:prstGeom>
                <a:ln>
                  <a:solidFill>
                    <a:schemeClr val="accent2">
                      <a:lumMod val="50000"/>
                    </a:schemeClr>
                  </a:solidFill>
                </a:ln>
              </p:spPr>
            </p:pic>
          </p:grpSp>
          <p:sp>
            <p:nvSpPr>
              <p:cNvPr id="22" name="Rechteck 21">
                <a:extLst>
                  <a:ext uri="{FF2B5EF4-FFF2-40B4-BE49-F238E27FC236}">
                    <a16:creationId xmlns:a16="http://schemas.microsoft.com/office/drawing/2014/main" id="{D02B6150-8FB4-4632-3044-7090C672EB84}"/>
                  </a:ext>
                </a:extLst>
              </p:cNvPr>
              <p:cNvSpPr/>
              <p:nvPr/>
            </p:nvSpPr>
            <p:spPr>
              <a:xfrm>
                <a:off x="26887629" y="7297346"/>
                <a:ext cx="3183594" cy="137983"/>
              </a:xfrm>
              <a:prstGeom prst="rect">
                <a:avLst/>
              </a:prstGeom>
              <a:solidFill>
                <a:srgbClr val="FBE5D6"/>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Rechteck 22">
                <a:extLst>
                  <a:ext uri="{FF2B5EF4-FFF2-40B4-BE49-F238E27FC236}">
                    <a16:creationId xmlns:a16="http://schemas.microsoft.com/office/drawing/2014/main" id="{31D765A9-0DFB-BF7A-CE61-D84C7994622D}"/>
                  </a:ext>
                </a:extLst>
              </p:cNvPr>
              <p:cNvSpPr/>
              <p:nvPr/>
            </p:nvSpPr>
            <p:spPr>
              <a:xfrm>
                <a:off x="26887629" y="7514844"/>
                <a:ext cx="3183594" cy="137983"/>
              </a:xfrm>
              <a:prstGeom prst="rect">
                <a:avLst/>
              </a:prstGeom>
              <a:solidFill>
                <a:srgbClr val="FBE5D6"/>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Pfeil: nach unten 23">
                <a:extLst>
                  <a:ext uri="{FF2B5EF4-FFF2-40B4-BE49-F238E27FC236}">
                    <a16:creationId xmlns:a16="http://schemas.microsoft.com/office/drawing/2014/main" id="{0B5115FD-F56C-13AD-F603-22B0C1E3198B}"/>
                  </a:ext>
                </a:extLst>
              </p:cNvPr>
              <p:cNvSpPr/>
              <p:nvPr/>
            </p:nvSpPr>
            <p:spPr>
              <a:xfrm rot="10800000">
                <a:off x="24292308" y="6603412"/>
                <a:ext cx="338021" cy="369331"/>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dirty="0"/>
              </a:p>
            </p:txBody>
          </p:sp>
        </p:grpSp>
        <p:sp>
          <p:nvSpPr>
            <p:cNvPr id="6" name="Rechteck 5">
              <a:extLst>
                <a:ext uri="{FF2B5EF4-FFF2-40B4-BE49-F238E27FC236}">
                  <a16:creationId xmlns:a16="http://schemas.microsoft.com/office/drawing/2014/main" id="{794A2BB7-C881-7BAF-B6E1-B3631DDB91EE}"/>
                </a:ext>
              </a:extLst>
            </p:cNvPr>
            <p:cNvSpPr/>
            <p:nvPr/>
          </p:nvSpPr>
          <p:spPr>
            <a:xfrm>
              <a:off x="25576128" y="17398623"/>
              <a:ext cx="3180384" cy="1332041"/>
            </a:xfrm>
            <a:prstGeom prst="rect">
              <a:avLst/>
            </a:prstGeom>
            <a:solidFill>
              <a:schemeClr val="accent4">
                <a:lumMod val="20000"/>
                <a:lumOff val="80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Consensus </a:t>
              </a:r>
              <a:r>
                <a:rPr lang="en-CA" dirty="0">
                  <a:solidFill>
                    <a:schemeClr val="tx1"/>
                  </a:solidFill>
                </a:rPr>
                <a:t>Mechanism</a:t>
              </a:r>
            </a:p>
            <a:p>
              <a:pPr algn="ctr"/>
              <a:endParaRPr lang="en-CA" dirty="0">
                <a:solidFill>
                  <a:schemeClr val="tx1"/>
                </a:solidFill>
              </a:endParaRPr>
            </a:p>
          </p:txBody>
        </p:sp>
        <p:sp>
          <p:nvSpPr>
            <p:cNvPr id="8" name="Pfeil: nach unten 7">
              <a:extLst>
                <a:ext uri="{FF2B5EF4-FFF2-40B4-BE49-F238E27FC236}">
                  <a16:creationId xmlns:a16="http://schemas.microsoft.com/office/drawing/2014/main" id="{45BED55F-15BF-A8A5-2242-7A0FB83C9A4C}"/>
                </a:ext>
              </a:extLst>
            </p:cNvPr>
            <p:cNvSpPr/>
            <p:nvPr/>
          </p:nvSpPr>
          <p:spPr>
            <a:xfrm>
              <a:off x="26746585" y="18163314"/>
              <a:ext cx="704804" cy="473301"/>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a:p>
          </p:txBody>
        </p:sp>
      </p:grpSp>
      <p:sp>
        <p:nvSpPr>
          <p:cNvPr id="51" name="Textfeld 50">
            <a:extLst>
              <a:ext uri="{FF2B5EF4-FFF2-40B4-BE49-F238E27FC236}">
                <a16:creationId xmlns:a16="http://schemas.microsoft.com/office/drawing/2014/main" id="{F271B199-05AC-DA74-ECB6-B3DF2EC6D623}"/>
              </a:ext>
            </a:extLst>
          </p:cNvPr>
          <p:cNvSpPr txBox="1"/>
          <p:nvPr/>
        </p:nvSpPr>
        <p:spPr>
          <a:xfrm>
            <a:off x="16550195" y="2292197"/>
            <a:ext cx="1145894" cy="369332"/>
          </a:xfrm>
          <a:prstGeom prst="rect">
            <a:avLst/>
          </a:prstGeom>
          <a:noFill/>
          <a:ln w="19050">
            <a:solidFill>
              <a:schemeClr val="accent2">
                <a:lumMod val="50000"/>
              </a:schemeClr>
            </a:solidFill>
          </a:ln>
        </p:spPr>
        <p:txBody>
          <a:bodyPr wrap="square" rtlCol="0">
            <a:spAutoFit/>
          </a:bodyPr>
          <a:lstStyle/>
          <a:p>
            <a:r>
              <a:rPr lang="de-DE" dirty="0"/>
              <a:t>Knight (R)</a:t>
            </a:r>
            <a:endParaRPr lang="en-CA" dirty="0"/>
          </a:p>
        </p:txBody>
      </p:sp>
      <p:sp>
        <p:nvSpPr>
          <p:cNvPr id="52" name="Textfeld 51">
            <a:extLst>
              <a:ext uri="{FF2B5EF4-FFF2-40B4-BE49-F238E27FC236}">
                <a16:creationId xmlns:a16="http://schemas.microsoft.com/office/drawing/2014/main" id="{C30916DA-1C00-87E5-41CD-DB3FCC3CA33C}"/>
              </a:ext>
            </a:extLst>
          </p:cNvPr>
          <p:cNvSpPr txBox="1"/>
          <p:nvPr/>
        </p:nvSpPr>
        <p:spPr>
          <a:xfrm>
            <a:off x="16528099" y="3660379"/>
            <a:ext cx="1145894" cy="369332"/>
          </a:xfrm>
          <a:prstGeom prst="rect">
            <a:avLst/>
          </a:prstGeom>
          <a:noFill/>
          <a:ln w="19050">
            <a:solidFill>
              <a:schemeClr val="accent2">
                <a:lumMod val="50000"/>
              </a:schemeClr>
            </a:solidFill>
          </a:ln>
        </p:spPr>
        <p:txBody>
          <a:bodyPr wrap="square" rtlCol="0">
            <a:spAutoFit/>
          </a:bodyPr>
          <a:lstStyle/>
          <a:p>
            <a:r>
              <a:rPr lang="en-US" dirty="0"/>
              <a:t>Pawn</a:t>
            </a:r>
            <a:r>
              <a:rPr lang="de-DE" dirty="0"/>
              <a:t> (6)</a:t>
            </a:r>
            <a:endParaRPr lang="en-CA" dirty="0"/>
          </a:p>
        </p:txBody>
      </p:sp>
      <p:sp>
        <p:nvSpPr>
          <p:cNvPr id="53" name="Textfeld 52">
            <a:extLst>
              <a:ext uri="{FF2B5EF4-FFF2-40B4-BE49-F238E27FC236}">
                <a16:creationId xmlns:a16="http://schemas.microsoft.com/office/drawing/2014/main" id="{C069BC13-CC73-D8E3-35CD-7D2076598417}"/>
              </a:ext>
            </a:extLst>
          </p:cNvPr>
          <p:cNvSpPr txBox="1"/>
          <p:nvPr/>
        </p:nvSpPr>
        <p:spPr>
          <a:xfrm>
            <a:off x="16530715" y="5053524"/>
            <a:ext cx="1145894" cy="369332"/>
          </a:xfrm>
          <a:prstGeom prst="rect">
            <a:avLst/>
          </a:prstGeom>
          <a:noFill/>
          <a:ln w="19050">
            <a:solidFill>
              <a:schemeClr val="accent2">
                <a:lumMod val="50000"/>
              </a:schemeClr>
            </a:solidFill>
          </a:ln>
        </p:spPr>
        <p:txBody>
          <a:bodyPr wrap="square" rtlCol="0">
            <a:spAutoFit/>
          </a:bodyPr>
          <a:lstStyle/>
          <a:p>
            <a:r>
              <a:rPr lang="de-DE" dirty="0"/>
              <a:t>Bishop (R)</a:t>
            </a:r>
            <a:endParaRPr lang="en-CA" dirty="0"/>
          </a:p>
        </p:txBody>
      </p:sp>
    </p:spTree>
    <p:extLst>
      <p:ext uri="{BB962C8B-B14F-4D97-AF65-F5344CB8AC3E}">
        <p14:creationId xmlns:p14="http://schemas.microsoft.com/office/powerpoint/2010/main" val="1812120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Rechteck, Design enthält.&#10;&#10;Automatisch generierte Beschreibung">
            <a:extLst>
              <a:ext uri="{FF2B5EF4-FFF2-40B4-BE49-F238E27FC236}">
                <a16:creationId xmlns:a16="http://schemas.microsoft.com/office/drawing/2014/main" id="{15E88647-8FBC-1582-48A9-12DAFEBF3DEF}"/>
              </a:ext>
            </a:extLst>
          </p:cNvPr>
          <p:cNvPicPr>
            <a:picLocks noChangeAspect="1"/>
          </p:cNvPicPr>
          <p:nvPr/>
        </p:nvPicPr>
        <p:blipFill>
          <a:blip r:embed="rId2"/>
          <a:stretch>
            <a:fillRect/>
          </a:stretch>
        </p:blipFill>
        <p:spPr>
          <a:xfrm>
            <a:off x="17568404" y="2323890"/>
            <a:ext cx="11397428" cy="10860466"/>
          </a:xfrm>
          <a:prstGeom prst="rect">
            <a:avLst/>
          </a:prstGeom>
        </p:spPr>
      </p:pic>
      <p:pic>
        <p:nvPicPr>
          <p:cNvPr id="7" name="Grafik 6" descr="Ein Bild, das Design enthält.&#10;&#10;Automatisch generierte Beschreibung mit mittlerer Zuverlässigkeit">
            <a:extLst>
              <a:ext uri="{FF2B5EF4-FFF2-40B4-BE49-F238E27FC236}">
                <a16:creationId xmlns:a16="http://schemas.microsoft.com/office/drawing/2014/main" id="{3005B8FC-D9F4-E23B-BAE8-4062AD5258BD}"/>
              </a:ext>
            </a:extLst>
          </p:cNvPr>
          <p:cNvPicPr>
            <a:picLocks noChangeAspect="1"/>
          </p:cNvPicPr>
          <p:nvPr/>
        </p:nvPicPr>
        <p:blipFill>
          <a:blip r:embed="rId3"/>
          <a:stretch>
            <a:fillRect/>
          </a:stretch>
        </p:blipFill>
        <p:spPr>
          <a:xfrm>
            <a:off x="5684938" y="2687638"/>
            <a:ext cx="11570640" cy="10496718"/>
          </a:xfrm>
          <a:prstGeom prst="rect">
            <a:avLst/>
          </a:prstGeom>
        </p:spPr>
      </p:pic>
    </p:spTree>
    <p:extLst>
      <p:ext uri="{BB962C8B-B14F-4D97-AF65-F5344CB8AC3E}">
        <p14:creationId xmlns:p14="http://schemas.microsoft.com/office/powerpoint/2010/main" val="1440123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1B5EE8-98E3-0AA5-FDE4-1ABD7C80BC99}"/>
              </a:ext>
            </a:extLst>
          </p:cNvPr>
          <p:cNvSpPr>
            <a:spLocks noGrp="1"/>
          </p:cNvSpPr>
          <p:nvPr>
            <p:ph type="ctrTitle"/>
          </p:nvPr>
        </p:nvSpPr>
        <p:spPr>
          <a:xfrm>
            <a:off x="1821456" y="2534710"/>
            <a:ext cx="18186774" cy="1435161"/>
          </a:xfrm>
        </p:spPr>
        <p:txBody>
          <a:bodyPr/>
          <a:lstStyle/>
          <a:p>
            <a:r>
              <a:rPr lang="de-DE" dirty="0"/>
              <a:t>(Distributed/MAS) Reinforcement Learning, </a:t>
            </a:r>
            <a:endParaRPr lang="en-CA" dirty="0"/>
          </a:p>
        </p:txBody>
      </p:sp>
      <p:sp>
        <p:nvSpPr>
          <p:cNvPr id="5" name="Textplatzhalter 4">
            <a:extLst>
              <a:ext uri="{FF2B5EF4-FFF2-40B4-BE49-F238E27FC236}">
                <a16:creationId xmlns:a16="http://schemas.microsoft.com/office/drawing/2014/main" id="{55811AB3-DB3D-3C72-7CB4-42B53792F0D0}"/>
              </a:ext>
            </a:extLst>
          </p:cNvPr>
          <p:cNvSpPr>
            <a:spLocks noGrp="1"/>
          </p:cNvSpPr>
          <p:nvPr>
            <p:ph type="body" idx="16"/>
          </p:nvPr>
        </p:nvSpPr>
        <p:spPr>
          <a:xfrm>
            <a:off x="26155181" y="4825630"/>
            <a:ext cx="9136664" cy="8599023"/>
          </a:xfrm>
        </p:spPr>
        <p:txBody>
          <a:bodyPr numCol="1"/>
          <a:lstStyle/>
          <a:p>
            <a:endParaRPr lang="de-DE" sz="4500" b="1" dirty="0">
              <a:solidFill>
                <a:srgbClr val="004C8B"/>
              </a:solidFill>
              <a:latin typeface="Martel Heavy"/>
            </a:endParaRPr>
          </a:p>
          <a:p>
            <a:r>
              <a:rPr lang="de-DE" sz="4500" b="1" dirty="0">
                <a:solidFill>
                  <a:srgbClr val="004C8B"/>
                </a:solidFill>
                <a:latin typeface="Martel Heavy"/>
              </a:rPr>
              <a:t>Research Questions</a:t>
            </a:r>
            <a:endParaRPr lang="en-CA" sz="4500" b="1" dirty="0">
              <a:solidFill>
                <a:srgbClr val="004C8B"/>
              </a:solidFill>
              <a:latin typeface="Martel Heavy"/>
            </a:endParaRPr>
          </a:p>
          <a:p>
            <a:pPr marL="342900" indent="-342900">
              <a:buFont typeface="Arial" panose="020B0604020202020204" pitchFamily="34" charset="0"/>
              <a:buChar char="•"/>
            </a:pPr>
            <a:r>
              <a:rPr lang="en-CA" b="1" dirty="0">
                <a:solidFill>
                  <a:srgbClr val="004C8B"/>
                </a:solidFill>
                <a:latin typeface="Martel Heavy"/>
              </a:rPr>
              <a:t>Local vs. global learnings and decisions </a:t>
            </a:r>
          </a:p>
          <a:p>
            <a:pPr marL="342900" indent="-342900">
              <a:buFont typeface="Arial" panose="020B0604020202020204" pitchFamily="34" charset="0"/>
              <a:buChar char="•"/>
            </a:pPr>
            <a:r>
              <a:rPr lang="en-CA" b="1" dirty="0">
                <a:solidFill>
                  <a:srgbClr val="004C8B"/>
                </a:solidFill>
                <a:latin typeface="Martel Heavy"/>
              </a:rPr>
              <a:t>Incorporating as little knowledge as possible into the training process</a:t>
            </a:r>
          </a:p>
          <a:p>
            <a:pPr marL="342900" indent="-342900">
              <a:buFont typeface="Arial" panose="020B0604020202020204" pitchFamily="34" charset="0"/>
              <a:buChar char="•"/>
            </a:pPr>
            <a:r>
              <a:rPr lang="de-DE" b="1" dirty="0">
                <a:solidFill>
                  <a:srgbClr val="004C8B"/>
                </a:solidFill>
                <a:latin typeface="Martel Heavy"/>
              </a:rPr>
              <a:t>Knowledge </a:t>
            </a:r>
            <a:r>
              <a:rPr lang="de-DE" b="1" dirty="0" err="1">
                <a:solidFill>
                  <a:srgbClr val="004C8B"/>
                </a:solidFill>
                <a:latin typeface="Martel Heavy"/>
              </a:rPr>
              <a:t>transfer</a:t>
            </a:r>
            <a:r>
              <a:rPr lang="de-DE" b="1" dirty="0">
                <a:solidFill>
                  <a:srgbClr val="004C8B"/>
                </a:solidFill>
                <a:latin typeface="Martel Heavy"/>
              </a:rPr>
              <a:t> </a:t>
            </a:r>
            <a:r>
              <a:rPr lang="de-DE" b="1" dirty="0" err="1">
                <a:solidFill>
                  <a:srgbClr val="004C8B"/>
                </a:solidFill>
                <a:latin typeface="Martel Heavy"/>
              </a:rPr>
              <a:t>between</a:t>
            </a:r>
            <a:r>
              <a:rPr lang="de-DE" b="1" dirty="0">
                <a:solidFill>
                  <a:srgbClr val="004C8B"/>
                </a:solidFill>
                <a:latin typeface="Martel Heavy"/>
              </a:rPr>
              <a:t> </a:t>
            </a:r>
            <a:r>
              <a:rPr lang="de-DE" b="1" dirty="0" err="1">
                <a:solidFill>
                  <a:srgbClr val="004C8B"/>
                </a:solidFill>
                <a:latin typeface="Martel Heavy"/>
              </a:rPr>
              <a:t>local</a:t>
            </a:r>
            <a:r>
              <a:rPr lang="de-DE" b="1" dirty="0">
                <a:solidFill>
                  <a:srgbClr val="004C8B"/>
                </a:solidFill>
                <a:latin typeface="Martel Heavy"/>
              </a:rPr>
              <a:t> </a:t>
            </a:r>
            <a:r>
              <a:rPr lang="de-DE" b="1" dirty="0" err="1">
                <a:solidFill>
                  <a:srgbClr val="004C8B"/>
                </a:solidFill>
                <a:latin typeface="Martel Heavy"/>
              </a:rPr>
              <a:t>pieces</a:t>
            </a:r>
            <a:endParaRPr lang="de-DE" b="1" dirty="0">
              <a:solidFill>
                <a:srgbClr val="004C8B"/>
              </a:solidFill>
              <a:latin typeface="Martel Heavy"/>
            </a:endParaRPr>
          </a:p>
          <a:p>
            <a:pPr marL="342900" indent="-342900">
              <a:buFont typeface="Arial" panose="020B0604020202020204" pitchFamily="34" charset="0"/>
              <a:buChar char="•"/>
            </a:pPr>
            <a:r>
              <a:rPr lang="de-DE" b="1" dirty="0">
                <a:solidFill>
                  <a:srgbClr val="004C8B"/>
                </a:solidFill>
                <a:latin typeface="Martel Heavy"/>
              </a:rPr>
              <a:t>Neuroevolutive </a:t>
            </a:r>
            <a:r>
              <a:rPr lang="de-DE" b="1" dirty="0" err="1">
                <a:solidFill>
                  <a:srgbClr val="004C8B"/>
                </a:solidFill>
                <a:latin typeface="Martel Heavy"/>
              </a:rPr>
              <a:t>algorithms</a:t>
            </a:r>
            <a:r>
              <a:rPr lang="de-DE" b="1" dirty="0">
                <a:solidFill>
                  <a:srgbClr val="004C8B"/>
                </a:solidFill>
                <a:latin typeface="Martel Heavy"/>
              </a:rPr>
              <a:t> </a:t>
            </a:r>
            <a:r>
              <a:rPr lang="de-DE" b="1" dirty="0" err="1">
                <a:solidFill>
                  <a:srgbClr val="004C8B"/>
                </a:solidFill>
                <a:latin typeface="Martel Heavy"/>
              </a:rPr>
              <a:t>with</a:t>
            </a:r>
            <a:r>
              <a:rPr lang="de-DE" b="1" dirty="0">
                <a:solidFill>
                  <a:srgbClr val="004C8B"/>
                </a:solidFill>
                <a:latin typeface="Martel Heavy"/>
              </a:rPr>
              <a:t> </a:t>
            </a:r>
            <a:r>
              <a:rPr lang="de-DE" b="1" dirty="0" err="1">
                <a:solidFill>
                  <a:srgbClr val="004C8B"/>
                </a:solidFill>
                <a:latin typeface="Martel Heavy"/>
              </a:rPr>
              <a:t>dynamic</a:t>
            </a:r>
            <a:r>
              <a:rPr lang="de-DE" b="1" dirty="0">
                <a:solidFill>
                  <a:srgbClr val="004C8B"/>
                </a:solidFill>
                <a:latin typeface="Martel Heavy"/>
              </a:rPr>
              <a:t> </a:t>
            </a:r>
            <a:r>
              <a:rPr lang="de-DE" b="1" dirty="0" err="1">
                <a:solidFill>
                  <a:srgbClr val="004C8B"/>
                </a:solidFill>
                <a:latin typeface="Martel Heavy"/>
              </a:rPr>
              <a:t>observation</a:t>
            </a:r>
            <a:r>
              <a:rPr lang="de-DE" b="1" dirty="0">
                <a:solidFill>
                  <a:srgbClr val="004C8B"/>
                </a:solidFill>
                <a:latin typeface="Martel Heavy"/>
              </a:rPr>
              <a:t> and </a:t>
            </a:r>
            <a:r>
              <a:rPr lang="de-DE" b="1" dirty="0" err="1">
                <a:solidFill>
                  <a:srgbClr val="004C8B"/>
                </a:solidFill>
                <a:latin typeface="Martel Heavy"/>
              </a:rPr>
              <a:t>action</a:t>
            </a:r>
            <a:r>
              <a:rPr lang="de-DE" b="1" dirty="0">
                <a:solidFill>
                  <a:srgbClr val="004C8B"/>
                </a:solidFill>
                <a:latin typeface="Martel Heavy"/>
              </a:rPr>
              <a:t> </a:t>
            </a:r>
            <a:r>
              <a:rPr lang="de-DE" b="1" dirty="0" err="1">
                <a:solidFill>
                  <a:srgbClr val="004C8B"/>
                </a:solidFill>
                <a:latin typeface="Martel Heavy"/>
              </a:rPr>
              <a:t>spaces</a:t>
            </a:r>
            <a:r>
              <a:rPr lang="de-DE" b="1" dirty="0">
                <a:solidFill>
                  <a:srgbClr val="004C8B"/>
                </a:solidFill>
                <a:latin typeface="Martel Heavy"/>
              </a:rPr>
              <a:t> </a:t>
            </a:r>
          </a:p>
          <a:p>
            <a:pPr marL="342900" indent="-342900">
              <a:buFont typeface="Arial" panose="020B0604020202020204" pitchFamily="34" charset="0"/>
              <a:buChar char="•"/>
            </a:pPr>
            <a:r>
              <a:rPr lang="de-DE" b="1" dirty="0">
                <a:solidFill>
                  <a:srgbClr val="004C8B"/>
                </a:solidFill>
                <a:latin typeface="Martel Heavy"/>
              </a:rPr>
              <a:t>Teaching and </a:t>
            </a:r>
            <a:r>
              <a:rPr lang="de-DE" b="1" dirty="0" err="1">
                <a:solidFill>
                  <a:srgbClr val="004C8B"/>
                </a:solidFill>
                <a:latin typeface="Martel Heavy"/>
              </a:rPr>
              <a:t>Hierarchical</a:t>
            </a:r>
            <a:r>
              <a:rPr lang="de-DE" b="1" dirty="0">
                <a:solidFill>
                  <a:srgbClr val="004C8B"/>
                </a:solidFill>
                <a:latin typeface="Martel Heavy"/>
              </a:rPr>
              <a:t> Learning on </a:t>
            </a:r>
            <a:r>
              <a:rPr lang="de-DE" b="1" dirty="0" err="1">
                <a:solidFill>
                  <a:srgbClr val="004C8B"/>
                </a:solidFill>
                <a:latin typeface="Martel Heavy"/>
              </a:rPr>
              <a:t>local</a:t>
            </a:r>
            <a:r>
              <a:rPr lang="de-DE" b="1" dirty="0">
                <a:solidFill>
                  <a:srgbClr val="004C8B"/>
                </a:solidFill>
                <a:latin typeface="Martel Heavy"/>
              </a:rPr>
              <a:t> and global </a:t>
            </a:r>
            <a:r>
              <a:rPr lang="de-DE" b="1" dirty="0" err="1">
                <a:solidFill>
                  <a:srgbClr val="004C8B"/>
                </a:solidFill>
                <a:latin typeface="Martel Heavy"/>
              </a:rPr>
              <a:t>level</a:t>
            </a:r>
            <a:endParaRPr lang="de-DE" b="1" dirty="0">
              <a:solidFill>
                <a:srgbClr val="004C8B"/>
              </a:solidFill>
              <a:latin typeface="Martel Heavy"/>
            </a:endParaRPr>
          </a:p>
          <a:p>
            <a:pPr marL="342900" indent="-342900">
              <a:buFont typeface="Arial" panose="020B0604020202020204" pitchFamily="34" charset="0"/>
              <a:buChar char="•"/>
            </a:pPr>
            <a:r>
              <a:rPr lang="de-DE" b="1" dirty="0" err="1">
                <a:solidFill>
                  <a:srgbClr val="004C8B"/>
                </a:solidFill>
                <a:latin typeface="Martel Heavy"/>
              </a:rPr>
              <a:t>Sparse</a:t>
            </a:r>
            <a:r>
              <a:rPr lang="de-DE" b="1" dirty="0">
                <a:solidFill>
                  <a:srgbClr val="004C8B"/>
                </a:solidFill>
                <a:latin typeface="Martel Heavy"/>
              </a:rPr>
              <a:t> </a:t>
            </a:r>
            <a:r>
              <a:rPr lang="de-DE" b="1" dirty="0" err="1">
                <a:solidFill>
                  <a:srgbClr val="004C8B"/>
                </a:solidFill>
                <a:latin typeface="Martel Heavy"/>
              </a:rPr>
              <a:t>Rewards</a:t>
            </a:r>
            <a:r>
              <a:rPr lang="de-DE" b="1" dirty="0">
                <a:solidFill>
                  <a:srgbClr val="004C8B"/>
                </a:solidFill>
                <a:latin typeface="Martel Heavy"/>
              </a:rPr>
              <a:t> and </a:t>
            </a:r>
            <a:r>
              <a:rPr lang="de-DE" b="1" dirty="0" err="1">
                <a:solidFill>
                  <a:srgbClr val="004C8B"/>
                </a:solidFill>
                <a:latin typeface="Martel Heavy"/>
              </a:rPr>
              <a:t>Reward</a:t>
            </a:r>
            <a:r>
              <a:rPr lang="de-DE" b="1" dirty="0">
                <a:solidFill>
                  <a:srgbClr val="004C8B"/>
                </a:solidFill>
                <a:latin typeface="Martel Heavy"/>
              </a:rPr>
              <a:t> Engineering </a:t>
            </a:r>
            <a:r>
              <a:rPr lang="de-DE" b="1" dirty="0" err="1">
                <a:solidFill>
                  <a:srgbClr val="004C8B"/>
                </a:solidFill>
                <a:latin typeface="Martel Heavy"/>
              </a:rPr>
              <a:t>with</a:t>
            </a:r>
            <a:r>
              <a:rPr lang="de-DE" b="1" dirty="0">
                <a:solidFill>
                  <a:srgbClr val="004C8B"/>
                </a:solidFill>
                <a:latin typeface="Martel Heavy"/>
              </a:rPr>
              <a:t> </a:t>
            </a:r>
            <a:r>
              <a:rPr lang="de-DE" b="1" dirty="0" err="1">
                <a:solidFill>
                  <a:srgbClr val="004C8B"/>
                </a:solidFill>
                <a:latin typeface="Martel Heavy"/>
              </a:rPr>
              <a:t>no</a:t>
            </a:r>
            <a:r>
              <a:rPr lang="de-DE" b="1" dirty="0">
                <a:solidFill>
                  <a:srgbClr val="004C8B"/>
                </a:solidFill>
                <a:latin typeface="Martel Heavy"/>
              </a:rPr>
              <a:t> </a:t>
            </a:r>
            <a:r>
              <a:rPr lang="de-DE" b="1" dirty="0" err="1">
                <a:solidFill>
                  <a:srgbClr val="004C8B"/>
                </a:solidFill>
                <a:latin typeface="Martel Heavy"/>
              </a:rPr>
              <a:t>knowledge</a:t>
            </a:r>
            <a:r>
              <a:rPr lang="de-DE" b="1" dirty="0">
                <a:solidFill>
                  <a:srgbClr val="004C8B"/>
                </a:solidFill>
                <a:latin typeface="Martel Heavy"/>
              </a:rPr>
              <a:t> </a:t>
            </a:r>
            <a:r>
              <a:rPr lang="de-DE" b="1" dirty="0" err="1">
                <a:solidFill>
                  <a:srgbClr val="004C8B"/>
                </a:solidFill>
                <a:latin typeface="Martel Heavy"/>
              </a:rPr>
              <a:t>inclusion</a:t>
            </a:r>
            <a:endParaRPr lang="de-DE" b="1" dirty="0">
              <a:solidFill>
                <a:srgbClr val="004C8B"/>
              </a:solidFill>
              <a:latin typeface="Martel Heavy"/>
            </a:endParaRPr>
          </a:p>
          <a:p>
            <a:pPr marL="342900" indent="-342900">
              <a:buFont typeface="Arial" panose="020B0604020202020204" pitchFamily="34" charset="0"/>
              <a:buChar char="•"/>
            </a:pPr>
            <a:r>
              <a:rPr lang="de-DE" b="1" dirty="0" err="1">
                <a:solidFill>
                  <a:srgbClr val="004C8B"/>
                </a:solidFill>
                <a:latin typeface="Martel Heavy"/>
              </a:rPr>
              <a:t>Competitive</a:t>
            </a:r>
            <a:r>
              <a:rPr lang="de-DE" b="1" dirty="0">
                <a:solidFill>
                  <a:srgbClr val="004C8B"/>
                </a:solidFill>
                <a:latin typeface="Martel Heavy"/>
              </a:rPr>
              <a:t> and </a:t>
            </a:r>
            <a:r>
              <a:rPr lang="de-DE" b="1" dirty="0" err="1">
                <a:solidFill>
                  <a:srgbClr val="004C8B"/>
                </a:solidFill>
                <a:latin typeface="Martel Heavy"/>
              </a:rPr>
              <a:t>cooperative</a:t>
            </a:r>
            <a:r>
              <a:rPr lang="de-DE" b="1" dirty="0">
                <a:solidFill>
                  <a:srgbClr val="004C8B"/>
                </a:solidFill>
                <a:latin typeface="Martel Heavy"/>
              </a:rPr>
              <a:t> </a:t>
            </a:r>
            <a:r>
              <a:rPr lang="de-DE" b="1" dirty="0" err="1">
                <a:solidFill>
                  <a:srgbClr val="004C8B"/>
                </a:solidFill>
                <a:latin typeface="Martel Heavy"/>
              </a:rPr>
              <a:t>acting</a:t>
            </a:r>
            <a:r>
              <a:rPr lang="de-DE" b="1" dirty="0">
                <a:solidFill>
                  <a:srgbClr val="004C8B"/>
                </a:solidFill>
                <a:latin typeface="Martel Heavy"/>
              </a:rPr>
              <a:t> in MAS</a:t>
            </a:r>
          </a:p>
          <a:p>
            <a:pPr marL="342900" indent="-342900">
              <a:buFont typeface="Arial" panose="020B0604020202020204" pitchFamily="34" charset="0"/>
              <a:buChar char="•"/>
            </a:pPr>
            <a:endParaRPr lang="de-DE" b="1" dirty="0">
              <a:solidFill>
                <a:srgbClr val="004C8B"/>
              </a:solidFill>
              <a:latin typeface="Martel Heavy"/>
            </a:endParaRPr>
          </a:p>
        </p:txBody>
      </p:sp>
      <p:sp>
        <p:nvSpPr>
          <p:cNvPr id="6" name="Textplatzhalter 5">
            <a:extLst>
              <a:ext uri="{FF2B5EF4-FFF2-40B4-BE49-F238E27FC236}">
                <a16:creationId xmlns:a16="http://schemas.microsoft.com/office/drawing/2014/main" id="{3BEB9491-73F1-3077-C6D2-67520BF583ED}"/>
              </a:ext>
            </a:extLst>
          </p:cNvPr>
          <p:cNvSpPr>
            <a:spLocks noGrp="1"/>
          </p:cNvSpPr>
          <p:nvPr>
            <p:ph type="body" idx="17"/>
          </p:nvPr>
        </p:nvSpPr>
        <p:spPr>
          <a:xfrm>
            <a:off x="1944185" y="4572000"/>
            <a:ext cx="19696370" cy="3219668"/>
          </a:xfrm>
        </p:spPr>
        <p:txBody>
          <a:bodyPr/>
          <a:lstStyle/>
          <a:p>
            <a:r>
              <a:rPr lang="de-DE" dirty="0"/>
              <a:t>In </a:t>
            </a:r>
            <a:r>
              <a:rPr lang="de-DE" dirty="0" err="1"/>
              <a:t>order</a:t>
            </a:r>
            <a:r>
              <a:rPr lang="de-DE" dirty="0"/>
              <a:t> </a:t>
            </a:r>
            <a:r>
              <a:rPr lang="de-DE" dirty="0" err="1"/>
              <a:t>to</a:t>
            </a:r>
            <a:r>
              <a:rPr lang="de-DE" dirty="0"/>
              <a:t> </a:t>
            </a:r>
            <a:r>
              <a:rPr lang="de-DE" dirty="0" err="1"/>
              <a:t>analyze</a:t>
            </a:r>
            <a:r>
              <a:rPr lang="de-DE" dirty="0"/>
              <a:t> and </a:t>
            </a:r>
            <a:r>
              <a:rPr lang="de-DE" dirty="0" err="1"/>
              <a:t>improve</a:t>
            </a:r>
            <a:r>
              <a:rPr lang="de-DE" dirty="0"/>
              <a:t> on </a:t>
            </a:r>
            <a:r>
              <a:rPr lang="de-DE" dirty="0" err="1"/>
              <a:t>pressing</a:t>
            </a:r>
            <a:r>
              <a:rPr lang="de-DE" dirty="0"/>
              <a:t> </a:t>
            </a:r>
            <a:r>
              <a:rPr lang="de-DE" dirty="0" err="1"/>
              <a:t>questions</a:t>
            </a:r>
            <a:r>
              <a:rPr lang="de-DE" dirty="0"/>
              <a:t> in RL an </a:t>
            </a:r>
            <a:r>
              <a:rPr lang="de-DE" dirty="0" err="1"/>
              <a:t>experiment</a:t>
            </a:r>
            <a:r>
              <a:rPr lang="de-DE" dirty="0"/>
              <a:t> </a:t>
            </a:r>
            <a:r>
              <a:rPr lang="de-DE" dirty="0" err="1"/>
              <a:t>setup</a:t>
            </a:r>
            <a:r>
              <a:rPr lang="de-DE" dirty="0"/>
              <a:t> </a:t>
            </a:r>
            <a:r>
              <a:rPr lang="de-DE" dirty="0" err="1"/>
              <a:t>is</a:t>
            </a:r>
            <a:r>
              <a:rPr lang="de-DE" dirty="0"/>
              <a:t> </a:t>
            </a:r>
            <a:r>
              <a:rPr lang="de-DE" dirty="0" err="1"/>
              <a:t>created</a:t>
            </a:r>
            <a:r>
              <a:rPr lang="de-DE" dirty="0"/>
              <a:t>. Chess </a:t>
            </a:r>
            <a:r>
              <a:rPr lang="de-DE" dirty="0" err="1"/>
              <a:t>serves</a:t>
            </a:r>
            <a:r>
              <a:rPr lang="de-DE" dirty="0"/>
              <a:t> </a:t>
            </a:r>
            <a:r>
              <a:rPr lang="de-DE" dirty="0" err="1"/>
              <a:t>as</a:t>
            </a:r>
            <a:r>
              <a:rPr lang="de-DE" dirty="0"/>
              <a:t> a </a:t>
            </a:r>
            <a:r>
              <a:rPr lang="de-DE" dirty="0" err="1"/>
              <a:t>fitting</a:t>
            </a:r>
            <a:r>
              <a:rPr lang="de-DE" dirty="0"/>
              <a:t> </a:t>
            </a:r>
            <a:r>
              <a:rPr lang="de-DE" dirty="0" err="1"/>
              <a:t>toy</a:t>
            </a:r>
            <a:r>
              <a:rPr lang="de-DE" dirty="0"/>
              <a:t> </a:t>
            </a:r>
            <a:r>
              <a:rPr lang="de-DE" dirty="0" err="1"/>
              <a:t>example</a:t>
            </a:r>
            <a:r>
              <a:rPr lang="de-DE" dirty="0"/>
              <a:t>, </a:t>
            </a:r>
            <a:r>
              <a:rPr lang="de-DE" dirty="0" err="1"/>
              <a:t>as</a:t>
            </a:r>
            <a:r>
              <a:rPr lang="de-DE" dirty="0"/>
              <a:t> </a:t>
            </a:r>
            <a:r>
              <a:rPr lang="de-DE" dirty="0" err="1"/>
              <a:t>it</a:t>
            </a:r>
            <a:r>
              <a:rPr lang="de-DE" dirty="0"/>
              <a:t> </a:t>
            </a:r>
          </a:p>
          <a:p>
            <a:r>
              <a:rPr lang="de-DE" dirty="0"/>
              <a:t>Create a </a:t>
            </a:r>
            <a:r>
              <a:rPr lang="de-DE" dirty="0" err="1"/>
              <a:t>chess</a:t>
            </a:r>
            <a:r>
              <a:rPr lang="de-DE" dirty="0"/>
              <a:t> game </a:t>
            </a:r>
            <a:r>
              <a:rPr lang="de-DE" dirty="0" err="1"/>
              <a:t>as</a:t>
            </a:r>
            <a:r>
              <a:rPr lang="de-DE" dirty="0"/>
              <a:t> a </a:t>
            </a:r>
            <a:r>
              <a:rPr lang="de-DE" dirty="0" err="1"/>
              <a:t>experiment</a:t>
            </a:r>
            <a:r>
              <a:rPr lang="de-DE" dirty="0"/>
              <a:t> </a:t>
            </a:r>
            <a:r>
              <a:rPr lang="de-DE" dirty="0" err="1"/>
              <a:t>environment</a:t>
            </a:r>
            <a:r>
              <a:rPr lang="de-DE" dirty="0"/>
              <a:t>, </a:t>
            </a:r>
            <a:r>
              <a:rPr lang="de-DE" dirty="0" err="1"/>
              <a:t>because</a:t>
            </a:r>
            <a:r>
              <a:rPr lang="de-DE" dirty="0"/>
              <a:t> -&gt; Multiple </a:t>
            </a:r>
            <a:r>
              <a:rPr lang="de-DE" dirty="0" err="1"/>
              <a:t>agents</a:t>
            </a:r>
            <a:r>
              <a:rPr lang="de-DE" dirty="0"/>
              <a:t>, </a:t>
            </a:r>
            <a:r>
              <a:rPr lang="de-DE" dirty="0" err="1"/>
              <a:t>that</a:t>
            </a:r>
            <a:r>
              <a:rPr lang="de-DE" dirty="0"/>
              <a:t> </a:t>
            </a:r>
            <a:r>
              <a:rPr lang="de-DE" dirty="0" err="1"/>
              <a:t>have</a:t>
            </a:r>
            <a:r>
              <a:rPr lang="de-DE" dirty="0"/>
              <a:t> </a:t>
            </a:r>
            <a:r>
              <a:rPr lang="de-DE" dirty="0" err="1"/>
              <a:t>varying</a:t>
            </a:r>
            <a:r>
              <a:rPr lang="de-DE" dirty="0"/>
              <a:t> </a:t>
            </a:r>
            <a:r>
              <a:rPr lang="de-DE" dirty="0" err="1"/>
              <a:t>action</a:t>
            </a:r>
            <a:r>
              <a:rPr lang="de-DE" dirty="0"/>
              <a:t> </a:t>
            </a:r>
            <a:r>
              <a:rPr lang="de-DE" dirty="0" err="1"/>
              <a:t>spaces</a:t>
            </a:r>
            <a:r>
              <a:rPr lang="de-DE" dirty="0"/>
              <a:t>, but </a:t>
            </a:r>
            <a:r>
              <a:rPr lang="de-DE" dirty="0" err="1"/>
              <a:t>the</a:t>
            </a:r>
            <a:r>
              <a:rPr lang="de-DE" dirty="0"/>
              <a:t> same </a:t>
            </a:r>
            <a:r>
              <a:rPr lang="de-DE" dirty="0" err="1"/>
              <a:t>long</a:t>
            </a:r>
            <a:r>
              <a:rPr lang="de-DE" dirty="0"/>
              <a:t> </a:t>
            </a:r>
            <a:r>
              <a:rPr lang="de-DE" dirty="0" err="1"/>
              <a:t>term</a:t>
            </a:r>
            <a:r>
              <a:rPr lang="de-DE" dirty="0"/>
              <a:t> </a:t>
            </a:r>
            <a:r>
              <a:rPr lang="de-DE" dirty="0" err="1"/>
              <a:t>goal</a:t>
            </a:r>
            <a:r>
              <a:rPr lang="de-DE" dirty="0"/>
              <a:t>, </a:t>
            </a:r>
            <a:r>
              <a:rPr lang="de-DE" dirty="0" err="1"/>
              <a:t>however</a:t>
            </a:r>
            <a:r>
              <a:rPr lang="de-DE" dirty="0"/>
              <a:t> </a:t>
            </a:r>
            <a:r>
              <a:rPr lang="de-DE" dirty="0" err="1"/>
              <a:t>serving</a:t>
            </a:r>
            <a:r>
              <a:rPr lang="de-DE" dirty="0"/>
              <a:t> different </a:t>
            </a:r>
            <a:r>
              <a:rPr lang="de-DE" dirty="0" err="1"/>
              <a:t>purposes</a:t>
            </a:r>
            <a:r>
              <a:rPr lang="de-DE" dirty="0"/>
              <a:t> </a:t>
            </a:r>
            <a:r>
              <a:rPr lang="de-DE" dirty="0" err="1"/>
              <a:t>thorughout</a:t>
            </a:r>
            <a:r>
              <a:rPr lang="de-DE" dirty="0"/>
              <a:t> </a:t>
            </a:r>
            <a:r>
              <a:rPr lang="de-DE" dirty="0" err="1"/>
              <a:t>the</a:t>
            </a:r>
            <a:r>
              <a:rPr lang="de-DE" dirty="0"/>
              <a:t> game ; </a:t>
            </a:r>
            <a:r>
              <a:rPr lang="de-DE" dirty="0" err="1"/>
              <a:t>Discrete</a:t>
            </a:r>
            <a:r>
              <a:rPr lang="de-DE" dirty="0"/>
              <a:t> </a:t>
            </a:r>
            <a:r>
              <a:rPr lang="de-DE" dirty="0" err="1"/>
              <a:t>action</a:t>
            </a:r>
            <a:r>
              <a:rPr lang="de-DE" dirty="0"/>
              <a:t> and large </a:t>
            </a:r>
            <a:r>
              <a:rPr lang="de-DE" dirty="0" err="1"/>
              <a:t>state</a:t>
            </a:r>
            <a:r>
              <a:rPr lang="de-DE" dirty="0"/>
              <a:t> </a:t>
            </a:r>
            <a:r>
              <a:rPr lang="de-DE" dirty="0" err="1"/>
              <a:t>space</a:t>
            </a:r>
            <a:r>
              <a:rPr lang="de-DE" dirty="0"/>
              <a:t> </a:t>
            </a:r>
          </a:p>
        </p:txBody>
      </p:sp>
      <p:sp>
        <p:nvSpPr>
          <p:cNvPr id="10" name="Textplatzhalter 9">
            <a:extLst>
              <a:ext uri="{FF2B5EF4-FFF2-40B4-BE49-F238E27FC236}">
                <a16:creationId xmlns:a16="http://schemas.microsoft.com/office/drawing/2014/main" id="{33D4BEED-E4FA-A539-B22F-81F9D859C4CF}"/>
              </a:ext>
            </a:extLst>
          </p:cNvPr>
          <p:cNvSpPr>
            <a:spLocks noGrp="1"/>
          </p:cNvSpPr>
          <p:nvPr>
            <p:ph type="body" sz="quarter" idx="24"/>
          </p:nvPr>
        </p:nvSpPr>
        <p:spPr/>
        <p:txBody>
          <a:bodyPr/>
          <a:lstStyle/>
          <a:p>
            <a:endParaRPr lang="en-CA"/>
          </a:p>
        </p:txBody>
      </p:sp>
      <p:sp>
        <p:nvSpPr>
          <p:cNvPr id="13" name="Textplatzhalter 12">
            <a:extLst>
              <a:ext uri="{FF2B5EF4-FFF2-40B4-BE49-F238E27FC236}">
                <a16:creationId xmlns:a16="http://schemas.microsoft.com/office/drawing/2014/main" id="{50745873-E4AD-7108-D0B5-F54BA9871AF0}"/>
              </a:ext>
            </a:extLst>
          </p:cNvPr>
          <p:cNvSpPr>
            <a:spLocks noGrp="1"/>
          </p:cNvSpPr>
          <p:nvPr>
            <p:ph type="body" sz="quarter" idx="4294967295"/>
          </p:nvPr>
        </p:nvSpPr>
        <p:spPr>
          <a:xfrm>
            <a:off x="9602108" y="19803499"/>
            <a:ext cx="6898525" cy="484433"/>
          </a:xfrm>
        </p:spPr>
        <p:txBody>
          <a:bodyPr>
            <a:noAutofit/>
          </a:bodyPr>
          <a:lstStyle/>
          <a:p>
            <a:pPr marL="0" indent="0">
              <a:lnSpc>
                <a:spcPct val="100000"/>
              </a:lnSpc>
              <a:buNone/>
            </a:pPr>
            <a:r>
              <a:rPr lang="de-DE" sz="2500" dirty="0">
                <a:latin typeface="Open Sans" panose="020B0606030504020204" pitchFamily="34" charset="0"/>
                <a:ea typeface="Open Sans" panose="020B0606030504020204" pitchFamily="34" charset="0"/>
                <a:cs typeface="Open Sans" panose="020B0606030504020204" pitchFamily="34" charset="0"/>
              </a:rPr>
              <a:t>Reinforcement Learning </a:t>
            </a:r>
            <a:br>
              <a:rPr lang="de-DE" sz="2500" dirty="0">
                <a:latin typeface="Open Sans" panose="020B0606030504020204" pitchFamily="34" charset="0"/>
                <a:ea typeface="Open Sans" panose="020B0606030504020204" pitchFamily="34" charset="0"/>
                <a:cs typeface="Open Sans" panose="020B0606030504020204" pitchFamily="34" charset="0"/>
              </a:rPr>
            </a:br>
            <a:r>
              <a:rPr lang="de-DE" sz="2500" dirty="0">
                <a:latin typeface="Open Sans" panose="020B0606030504020204" pitchFamily="34" charset="0"/>
                <a:ea typeface="Open Sans" panose="020B0606030504020204" pitchFamily="34" charset="0"/>
                <a:cs typeface="Open Sans" panose="020B0606030504020204" pitchFamily="34" charset="0"/>
              </a:rPr>
              <a:t>Multi-Agent Systems</a:t>
            </a:r>
            <a:endParaRPr lang="en-CA"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Textplatzhalter 12">
            <a:extLst>
              <a:ext uri="{FF2B5EF4-FFF2-40B4-BE49-F238E27FC236}">
                <a16:creationId xmlns:a16="http://schemas.microsoft.com/office/drawing/2014/main" id="{2C8D22A7-521E-763A-FAD1-2545AB8A5E9A}"/>
              </a:ext>
            </a:extLst>
          </p:cNvPr>
          <p:cNvSpPr txBox="1">
            <a:spLocks/>
          </p:cNvSpPr>
          <p:nvPr/>
        </p:nvSpPr>
        <p:spPr>
          <a:xfrm>
            <a:off x="17430750" y="20015992"/>
            <a:ext cx="11620500" cy="484433"/>
          </a:xfrm>
          <a:prstGeom prst="rect">
            <a:avLst/>
          </a:prstGeom>
        </p:spPr>
        <p:txBody>
          <a:bodyPr vert="horz" lIns="91440" tIns="45720" rIns="91440" bIns="45720" rtlCol="0" anchor="t" anchorCtr="0">
            <a:noAutofit/>
          </a:bodyPr>
          <a:lstStyle>
            <a:lvl1pPr marL="0" indent="0" algn="l" defTabSz="2832080" rtl="0" eaLnBrk="1" latinLnBrk="0" hangingPunct="1">
              <a:lnSpc>
                <a:spcPct val="20000"/>
              </a:lnSpc>
              <a:spcBef>
                <a:spcPts val="3097"/>
              </a:spcBef>
              <a:buFont typeface="Arial" panose="020B0604020202020204" pitchFamily="34" charset="0"/>
              <a:buNone/>
              <a:defRPr sz="2000" b="0" i="0" kern="1200" baseline="0">
                <a:solidFill>
                  <a:schemeClr val="tx1"/>
                </a:solidFill>
                <a:latin typeface="Open Sans" charset="0"/>
                <a:ea typeface="Open Sans" charset="0"/>
                <a:cs typeface="Open Sans" charset="0"/>
              </a:defRPr>
            </a:lvl1pPr>
            <a:lvl2pPr marL="2124060" indent="-708020" algn="l" defTabSz="2832080" rtl="0" eaLnBrk="1" latinLnBrk="0" hangingPunct="1">
              <a:lnSpc>
                <a:spcPct val="90000"/>
              </a:lnSpc>
              <a:spcBef>
                <a:spcPts val="1549"/>
              </a:spcBef>
              <a:buFont typeface="Arial" panose="020B0604020202020204" pitchFamily="34" charset="0"/>
              <a:buChar char="•"/>
              <a:defRPr sz="7433" kern="1200">
                <a:solidFill>
                  <a:schemeClr val="tx1"/>
                </a:solidFill>
                <a:latin typeface="+mn-lt"/>
                <a:ea typeface="+mn-ea"/>
                <a:cs typeface="+mn-cs"/>
              </a:defRPr>
            </a:lvl2pPr>
            <a:lvl3pPr marL="3540100" indent="-708020" algn="l" defTabSz="2832080" rtl="0" eaLnBrk="1" latinLnBrk="0" hangingPunct="1">
              <a:lnSpc>
                <a:spcPct val="90000"/>
              </a:lnSpc>
              <a:spcBef>
                <a:spcPts val="1549"/>
              </a:spcBef>
              <a:buFont typeface="Arial" panose="020B0604020202020204" pitchFamily="34" charset="0"/>
              <a:buChar char="•"/>
              <a:defRPr sz="6194" kern="1200">
                <a:solidFill>
                  <a:schemeClr val="tx1"/>
                </a:solidFill>
                <a:latin typeface="+mn-lt"/>
                <a:ea typeface="+mn-ea"/>
                <a:cs typeface="+mn-cs"/>
              </a:defRPr>
            </a:lvl3pPr>
            <a:lvl4pPr marL="495613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4pPr>
            <a:lvl5pPr marL="637217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5pPr>
            <a:lvl6pPr marL="778821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6pPr>
            <a:lvl7pPr marL="920425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7pPr>
            <a:lvl8pPr marL="1062029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8pPr>
            <a:lvl9pPr marL="1203633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9pPr>
          </a:lstStyle>
          <a:p>
            <a:r>
              <a:rPr lang="de-DE" sz="2500" b="1" dirty="0"/>
              <a:t>Helen Haase (B.Sc.)                               Prof. Dr. Thomas Clemen</a:t>
            </a:r>
          </a:p>
          <a:p>
            <a:r>
              <a:rPr lang="de-DE" sz="2500" dirty="0"/>
              <a:t>Helen.Haase@haw-hamburg.de           Thomas.Clemen@haw.hamburg.de  </a:t>
            </a:r>
            <a:endParaRPr lang="en-CA" sz="2500" dirty="0"/>
          </a:p>
        </p:txBody>
      </p:sp>
      <p:pic>
        <p:nvPicPr>
          <p:cNvPr id="4" name="Grafik 3" descr="Ein Bild, das Spiele, Brettspiel, Hallensportarten, Screenshot enthält.&#10;&#10;Automatisch generierte Beschreibung">
            <a:extLst>
              <a:ext uri="{FF2B5EF4-FFF2-40B4-BE49-F238E27FC236}">
                <a16:creationId xmlns:a16="http://schemas.microsoft.com/office/drawing/2014/main" id="{6E4364C0-628F-1DB3-4FD6-AEBB4231E3D9}"/>
              </a:ext>
            </a:extLst>
          </p:cNvPr>
          <p:cNvPicPr>
            <a:picLocks noChangeAspect="1"/>
          </p:cNvPicPr>
          <p:nvPr/>
        </p:nvPicPr>
        <p:blipFill>
          <a:blip r:embed="rId2"/>
          <a:stretch>
            <a:fillRect/>
          </a:stretch>
        </p:blipFill>
        <p:spPr>
          <a:xfrm>
            <a:off x="11062232" y="9191148"/>
            <a:ext cx="8115825" cy="8240357"/>
          </a:xfrm>
          <a:prstGeom prst="rect">
            <a:avLst/>
          </a:prstGeom>
        </p:spPr>
      </p:pic>
      <p:grpSp>
        <p:nvGrpSpPr>
          <p:cNvPr id="77" name="Gruppieren 76">
            <a:extLst>
              <a:ext uri="{FF2B5EF4-FFF2-40B4-BE49-F238E27FC236}">
                <a16:creationId xmlns:a16="http://schemas.microsoft.com/office/drawing/2014/main" id="{B204B1F4-C9C9-888D-9281-444005F10CD8}"/>
              </a:ext>
            </a:extLst>
          </p:cNvPr>
          <p:cNvGrpSpPr/>
          <p:nvPr/>
        </p:nvGrpSpPr>
        <p:grpSpPr>
          <a:xfrm>
            <a:off x="5401861" y="6965979"/>
            <a:ext cx="3887264" cy="4843894"/>
            <a:chOff x="6154915" y="6505399"/>
            <a:chExt cx="3887264" cy="4843894"/>
          </a:xfrm>
        </p:grpSpPr>
        <p:grpSp>
          <p:nvGrpSpPr>
            <p:cNvPr id="7" name="Gruppieren 6">
              <a:extLst>
                <a:ext uri="{FF2B5EF4-FFF2-40B4-BE49-F238E27FC236}">
                  <a16:creationId xmlns:a16="http://schemas.microsoft.com/office/drawing/2014/main" id="{783E84E5-6413-B55B-697C-52A3AB4D174E}"/>
                </a:ext>
              </a:extLst>
            </p:cNvPr>
            <p:cNvGrpSpPr/>
            <p:nvPr/>
          </p:nvGrpSpPr>
          <p:grpSpPr>
            <a:xfrm>
              <a:off x="6154915" y="6505399"/>
              <a:ext cx="3887264" cy="4843894"/>
              <a:chOff x="1632731" y="689549"/>
              <a:chExt cx="1540043" cy="1890036"/>
            </a:xfrm>
          </p:grpSpPr>
          <p:sp>
            <p:nvSpPr>
              <p:cNvPr id="65" name="Ellipse 64">
                <a:extLst>
                  <a:ext uri="{FF2B5EF4-FFF2-40B4-BE49-F238E27FC236}">
                    <a16:creationId xmlns:a16="http://schemas.microsoft.com/office/drawing/2014/main" id="{C26893C9-57A8-96EC-9FB8-84CAD221A41C}"/>
                  </a:ext>
                </a:extLst>
              </p:cNvPr>
              <p:cNvSpPr/>
              <p:nvPr/>
            </p:nvSpPr>
            <p:spPr>
              <a:xfrm>
                <a:off x="1695437" y="749682"/>
                <a:ext cx="1419040" cy="492814"/>
              </a:xfrm>
              <a:prstGeom prst="ellipse">
                <a:avLst/>
              </a:prstGeom>
              <a:solidFill>
                <a:schemeClr val="accent2">
                  <a:lumMod val="60000"/>
                  <a:lumOff val="40000"/>
                  <a:alpha val="40000"/>
                </a:schemeClr>
              </a:solidFill>
              <a:ln>
                <a:solidFill>
                  <a:schemeClr val="accent2">
                    <a:lumMod val="50000"/>
                  </a:schemeClr>
                </a:solidFill>
              </a:ln>
            </p:spPr>
            <p:style>
              <a:lnRef idx="0">
                <a:scrgbClr r="0" g="0" b="0"/>
              </a:lnRef>
              <a:fillRef idx="1">
                <a:scrgbClr r="0" g="0" b="0"/>
              </a:fillRef>
              <a:effectRef idx="0">
                <a:schemeClr val="accent1">
                  <a:tint val="50000"/>
                  <a:alpha val="40000"/>
                  <a:hueOff val="0"/>
                  <a:satOff val="0"/>
                  <a:lumOff val="0"/>
                  <a:alphaOff val="0"/>
                </a:schemeClr>
              </a:effectRef>
              <a:fontRef idx="minor">
                <a:schemeClr val="lt1">
                  <a:hueOff val="0"/>
                  <a:satOff val="0"/>
                  <a:lumOff val="0"/>
                  <a:alphaOff val="0"/>
                </a:schemeClr>
              </a:fontRef>
            </p:style>
            <p:txBody>
              <a:bodyPr/>
              <a:lstStyle/>
              <a:p>
                <a:endParaRPr lang="en-CA"/>
              </a:p>
            </p:txBody>
          </p:sp>
          <p:sp>
            <p:nvSpPr>
              <p:cNvPr id="66" name="Pfeil: nach unten 65">
                <a:extLst>
                  <a:ext uri="{FF2B5EF4-FFF2-40B4-BE49-F238E27FC236}">
                    <a16:creationId xmlns:a16="http://schemas.microsoft.com/office/drawing/2014/main" id="{9CE3356A-DEAC-BD5A-9A6E-AF9AEE293526}"/>
                  </a:ext>
                </a:extLst>
              </p:cNvPr>
              <p:cNvSpPr/>
              <p:nvPr/>
            </p:nvSpPr>
            <p:spPr>
              <a:xfrm>
                <a:off x="2265248" y="2011190"/>
                <a:ext cx="275007" cy="568395"/>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67" name="Freihandform: Form 66">
                <a:extLst>
                  <a:ext uri="{FF2B5EF4-FFF2-40B4-BE49-F238E27FC236}">
                    <a16:creationId xmlns:a16="http://schemas.microsoft.com/office/drawing/2014/main" id="{CC438A9B-5482-141F-532B-47481D761D14}"/>
                  </a:ext>
                </a:extLst>
              </p:cNvPr>
              <p:cNvSpPr/>
              <p:nvPr/>
            </p:nvSpPr>
            <p:spPr>
              <a:xfrm>
                <a:off x="1747138" y="2097220"/>
                <a:ext cx="1320037" cy="330009"/>
              </a:xfrm>
              <a:custGeom>
                <a:avLst/>
                <a:gdLst>
                  <a:gd name="connsiteX0" fmla="*/ 0 w 1320037"/>
                  <a:gd name="connsiteY0" fmla="*/ 0 h 330009"/>
                  <a:gd name="connsiteX1" fmla="*/ 1320037 w 1320037"/>
                  <a:gd name="connsiteY1" fmla="*/ 0 h 330009"/>
                  <a:gd name="connsiteX2" fmla="*/ 1320037 w 1320037"/>
                  <a:gd name="connsiteY2" fmla="*/ 330009 h 330009"/>
                  <a:gd name="connsiteX3" fmla="*/ 0 w 1320037"/>
                  <a:gd name="connsiteY3" fmla="*/ 330009 h 330009"/>
                  <a:gd name="connsiteX4" fmla="*/ 0 w 1320037"/>
                  <a:gd name="connsiteY4" fmla="*/ 0 h 330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37" h="330009">
                    <a:moveTo>
                      <a:pt x="0" y="0"/>
                    </a:moveTo>
                    <a:lnTo>
                      <a:pt x="1320037" y="0"/>
                    </a:lnTo>
                    <a:lnTo>
                      <a:pt x="1320037" y="330009"/>
                    </a:lnTo>
                    <a:lnTo>
                      <a:pt x="0" y="3300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de-DE" sz="1100" kern="1200" dirty="0"/>
                  <a:t> </a:t>
                </a:r>
                <a:endParaRPr lang="en-CA" sz="1100" kern="1200" dirty="0"/>
              </a:p>
            </p:txBody>
          </p:sp>
          <p:sp>
            <p:nvSpPr>
              <p:cNvPr id="68" name="Freihandform: Form 67">
                <a:extLst>
                  <a:ext uri="{FF2B5EF4-FFF2-40B4-BE49-F238E27FC236}">
                    <a16:creationId xmlns:a16="http://schemas.microsoft.com/office/drawing/2014/main" id="{532872CA-6ADB-01E4-49BF-C00D8DF23976}"/>
                  </a:ext>
                </a:extLst>
              </p:cNvPr>
              <p:cNvSpPr/>
              <p:nvPr/>
            </p:nvSpPr>
            <p:spPr>
              <a:xfrm>
                <a:off x="2211351" y="1280557"/>
                <a:ext cx="495014" cy="495014"/>
              </a:xfrm>
              <a:custGeom>
                <a:avLst/>
                <a:gdLst>
                  <a:gd name="connsiteX0" fmla="*/ 0 w 495014"/>
                  <a:gd name="connsiteY0" fmla="*/ 247507 h 495014"/>
                  <a:gd name="connsiteX1" fmla="*/ 247507 w 495014"/>
                  <a:gd name="connsiteY1" fmla="*/ 0 h 495014"/>
                  <a:gd name="connsiteX2" fmla="*/ 495014 w 495014"/>
                  <a:gd name="connsiteY2" fmla="*/ 247507 h 495014"/>
                  <a:gd name="connsiteX3" fmla="*/ 247507 w 495014"/>
                  <a:gd name="connsiteY3" fmla="*/ 495014 h 495014"/>
                  <a:gd name="connsiteX4" fmla="*/ 0 w 495014"/>
                  <a:gd name="connsiteY4" fmla="*/ 247507 h 495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14" h="495014">
                    <a:moveTo>
                      <a:pt x="0" y="247507"/>
                    </a:moveTo>
                    <a:cubicBezTo>
                      <a:pt x="0" y="110813"/>
                      <a:pt x="110813" y="0"/>
                      <a:pt x="247507" y="0"/>
                    </a:cubicBezTo>
                    <a:cubicBezTo>
                      <a:pt x="384201" y="0"/>
                      <a:pt x="495014" y="110813"/>
                      <a:pt x="495014" y="247507"/>
                    </a:cubicBezTo>
                    <a:cubicBezTo>
                      <a:pt x="495014" y="384201"/>
                      <a:pt x="384201" y="495014"/>
                      <a:pt x="247507" y="495014"/>
                    </a:cubicBezTo>
                    <a:cubicBezTo>
                      <a:pt x="110813" y="495014"/>
                      <a:pt x="0" y="384201"/>
                      <a:pt x="0" y="247507"/>
                    </a:cubicBezTo>
                    <a:close/>
                  </a:path>
                </a:pathLst>
              </a:custGeom>
              <a:solidFill>
                <a:srgbClr val="FFE6CD"/>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5193" tIns="85193" rIns="85193" bIns="85193" numCol="1" spcCol="1270" anchor="ctr" anchorCtr="0">
                <a:noAutofit/>
              </a:bodyPr>
              <a:lstStyle/>
              <a:p>
                <a:pPr marL="0" lvl="0" indent="0" algn="ctr" defTabSz="444500">
                  <a:lnSpc>
                    <a:spcPct val="90000"/>
                  </a:lnSpc>
                  <a:spcBef>
                    <a:spcPct val="0"/>
                  </a:spcBef>
                  <a:spcAft>
                    <a:spcPct val="35000"/>
                  </a:spcAft>
                  <a:buNone/>
                </a:pPr>
                <a:endParaRPr lang="en-CA" sz="1000" kern="1200"/>
              </a:p>
            </p:txBody>
          </p:sp>
          <p:sp>
            <p:nvSpPr>
              <p:cNvPr id="69" name="Freihandform: Form 68">
                <a:extLst>
                  <a:ext uri="{FF2B5EF4-FFF2-40B4-BE49-F238E27FC236}">
                    <a16:creationId xmlns:a16="http://schemas.microsoft.com/office/drawing/2014/main" id="{1FC23EBB-DE68-F433-5BAA-35E4A485EA62}"/>
                  </a:ext>
                </a:extLst>
              </p:cNvPr>
              <p:cNvSpPr/>
              <p:nvPr/>
            </p:nvSpPr>
            <p:spPr>
              <a:xfrm>
                <a:off x="1857141" y="909186"/>
                <a:ext cx="495014" cy="495014"/>
              </a:xfrm>
              <a:custGeom>
                <a:avLst/>
                <a:gdLst>
                  <a:gd name="connsiteX0" fmla="*/ 0 w 495014"/>
                  <a:gd name="connsiteY0" fmla="*/ 247507 h 495014"/>
                  <a:gd name="connsiteX1" fmla="*/ 247507 w 495014"/>
                  <a:gd name="connsiteY1" fmla="*/ 0 h 495014"/>
                  <a:gd name="connsiteX2" fmla="*/ 495014 w 495014"/>
                  <a:gd name="connsiteY2" fmla="*/ 247507 h 495014"/>
                  <a:gd name="connsiteX3" fmla="*/ 247507 w 495014"/>
                  <a:gd name="connsiteY3" fmla="*/ 495014 h 495014"/>
                  <a:gd name="connsiteX4" fmla="*/ 0 w 495014"/>
                  <a:gd name="connsiteY4" fmla="*/ 247507 h 495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14" h="495014">
                    <a:moveTo>
                      <a:pt x="0" y="247507"/>
                    </a:moveTo>
                    <a:cubicBezTo>
                      <a:pt x="0" y="110813"/>
                      <a:pt x="110813" y="0"/>
                      <a:pt x="247507" y="0"/>
                    </a:cubicBezTo>
                    <a:cubicBezTo>
                      <a:pt x="384201" y="0"/>
                      <a:pt x="495014" y="110813"/>
                      <a:pt x="495014" y="247507"/>
                    </a:cubicBezTo>
                    <a:cubicBezTo>
                      <a:pt x="495014" y="384201"/>
                      <a:pt x="384201" y="495014"/>
                      <a:pt x="247507" y="495014"/>
                    </a:cubicBezTo>
                    <a:cubicBezTo>
                      <a:pt x="110813" y="495014"/>
                      <a:pt x="0" y="384201"/>
                      <a:pt x="0" y="247507"/>
                    </a:cubicBezTo>
                    <a:close/>
                  </a:path>
                </a:pathLst>
              </a:custGeom>
              <a:solidFill>
                <a:srgbClr val="FFE6CD"/>
              </a:solidFill>
              <a:ln>
                <a:solidFill>
                  <a:schemeClr val="accent2">
                    <a:lumMod val="50000"/>
                  </a:schemeClr>
                </a:solidFill>
              </a:ln>
            </p:spPr>
            <p:style>
              <a:lnRef idx="0">
                <a:scrgbClr r="0" g="0" b="0"/>
              </a:lnRef>
              <a:fillRef idx="3">
                <a:scrgbClr r="0" g="0" b="0"/>
              </a:fillRef>
              <a:effectRef idx="3">
                <a:schemeClr val="accent1">
                  <a:hueOff val="0"/>
                  <a:satOff val="0"/>
                  <a:lumOff val="0"/>
                  <a:alphaOff val="0"/>
                </a:schemeClr>
              </a:effectRef>
              <a:fontRef idx="minor">
                <a:schemeClr val="lt1"/>
              </a:fontRef>
            </p:style>
            <p:txBody>
              <a:bodyPr spcFirstLastPara="0" vert="horz" wrap="square" lIns="85193" tIns="85193" rIns="85193" bIns="85193" numCol="1" spcCol="1270" anchor="ctr" anchorCtr="0">
                <a:noAutofit/>
              </a:bodyPr>
              <a:lstStyle/>
              <a:p>
                <a:pPr marL="0" lvl="0" indent="0" algn="ctr" defTabSz="444500">
                  <a:lnSpc>
                    <a:spcPct val="90000"/>
                  </a:lnSpc>
                  <a:spcBef>
                    <a:spcPct val="0"/>
                  </a:spcBef>
                  <a:spcAft>
                    <a:spcPct val="35000"/>
                  </a:spcAft>
                  <a:buNone/>
                </a:pPr>
                <a:endParaRPr lang="en-CA" sz="1000" kern="1200" dirty="0"/>
              </a:p>
            </p:txBody>
          </p:sp>
          <p:sp>
            <p:nvSpPr>
              <p:cNvPr id="70" name="Freihandform: Form 69">
                <a:extLst>
                  <a:ext uri="{FF2B5EF4-FFF2-40B4-BE49-F238E27FC236}">
                    <a16:creationId xmlns:a16="http://schemas.microsoft.com/office/drawing/2014/main" id="{FD5A1AA7-6412-2724-905C-917064F92DCE}"/>
                  </a:ext>
                </a:extLst>
              </p:cNvPr>
              <p:cNvSpPr/>
              <p:nvPr/>
            </p:nvSpPr>
            <p:spPr>
              <a:xfrm>
                <a:off x="2363156" y="789503"/>
                <a:ext cx="495014" cy="495014"/>
              </a:xfrm>
              <a:custGeom>
                <a:avLst/>
                <a:gdLst>
                  <a:gd name="connsiteX0" fmla="*/ 0 w 495014"/>
                  <a:gd name="connsiteY0" fmla="*/ 247507 h 495014"/>
                  <a:gd name="connsiteX1" fmla="*/ 247507 w 495014"/>
                  <a:gd name="connsiteY1" fmla="*/ 0 h 495014"/>
                  <a:gd name="connsiteX2" fmla="*/ 495014 w 495014"/>
                  <a:gd name="connsiteY2" fmla="*/ 247507 h 495014"/>
                  <a:gd name="connsiteX3" fmla="*/ 247507 w 495014"/>
                  <a:gd name="connsiteY3" fmla="*/ 495014 h 495014"/>
                  <a:gd name="connsiteX4" fmla="*/ 0 w 495014"/>
                  <a:gd name="connsiteY4" fmla="*/ 247507 h 495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14" h="495014">
                    <a:moveTo>
                      <a:pt x="0" y="247507"/>
                    </a:moveTo>
                    <a:cubicBezTo>
                      <a:pt x="0" y="110813"/>
                      <a:pt x="110813" y="0"/>
                      <a:pt x="247507" y="0"/>
                    </a:cubicBezTo>
                    <a:cubicBezTo>
                      <a:pt x="384201" y="0"/>
                      <a:pt x="495014" y="110813"/>
                      <a:pt x="495014" y="247507"/>
                    </a:cubicBezTo>
                    <a:cubicBezTo>
                      <a:pt x="495014" y="384201"/>
                      <a:pt x="384201" y="495014"/>
                      <a:pt x="247507" y="495014"/>
                    </a:cubicBezTo>
                    <a:cubicBezTo>
                      <a:pt x="110813" y="495014"/>
                      <a:pt x="0" y="384201"/>
                      <a:pt x="0" y="247507"/>
                    </a:cubicBezTo>
                    <a:close/>
                  </a:path>
                </a:pathLst>
              </a:custGeom>
              <a:solidFill>
                <a:srgbClr val="FFE6CD"/>
              </a:solidFill>
              <a:ln>
                <a:solidFill>
                  <a:schemeClr val="accent2">
                    <a:lumMod val="50000"/>
                  </a:schemeClr>
                </a:solidFill>
              </a:ln>
            </p:spPr>
            <p:style>
              <a:lnRef idx="0">
                <a:scrgbClr r="0" g="0" b="0"/>
              </a:lnRef>
              <a:fillRef idx="3">
                <a:scrgbClr r="0" g="0" b="0"/>
              </a:fillRef>
              <a:effectRef idx="3">
                <a:schemeClr val="accent1">
                  <a:hueOff val="0"/>
                  <a:satOff val="0"/>
                  <a:lumOff val="0"/>
                  <a:alphaOff val="0"/>
                </a:schemeClr>
              </a:effectRef>
              <a:fontRef idx="minor">
                <a:schemeClr val="lt1"/>
              </a:fontRef>
            </p:style>
            <p:txBody>
              <a:bodyPr spcFirstLastPara="0" vert="horz" wrap="square" lIns="85193" tIns="85193" rIns="85193" bIns="85193" numCol="1" spcCol="1270" anchor="ctr" anchorCtr="0">
                <a:noAutofit/>
              </a:bodyPr>
              <a:lstStyle/>
              <a:p>
                <a:pPr marL="0" lvl="0" indent="0" algn="ctr" defTabSz="444500">
                  <a:lnSpc>
                    <a:spcPct val="90000"/>
                  </a:lnSpc>
                  <a:spcBef>
                    <a:spcPct val="0"/>
                  </a:spcBef>
                  <a:spcAft>
                    <a:spcPct val="35000"/>
                  </a:spcAft>
                  <a:buNone/>
                </a:pPr>
                <a:endParaRPr lang="en-CA" sz="1000" kern="1200" dirty="0"/>
              </a:p>
            </p:txBody>
          </p:sp>
          <p:sp>
            <p:nvSpPr>
              <p:cNvPr id="71" name="Form 70">
                <a:extLst>
                  <a:ext uri="{FF2B5EF4-FFF2-40B4-BE49-F238E27FC236}">
                    <a16:creationId xmlns:a16="http://schemas.microsoft.com/office/drawing/2014/main" id="{551ED0BA-97B6-1F63-2D3E-E636F8AFDCED}"/>
                  </a:ext>
                </a:extLst>
              </p:cNvPr>
              <p:cNvSpPr/>
              <p:nvPr/>
            </p:nvSpPr>
            <p:spPr>
              <a:xfrm>
                <a:off x="1632731" y="689549"/>
                <a:ext cx="1540043" cy="1232035"/>
              </a:xfrm>
              <a:prstGeom prst="funnel">
                <a:avLst/>
              </a:prstGeom>
              <a:solidFill>
                <a:schemeClr val="accent2">
                  <a:lumMod val="75000"/>
                  <a:alpha val="40000"/>
                </a:schemeClr>
              </a:solidFill>
              <a:ln>
                <a:solidFill>
                  <a:schemeClr val="accent2">
                    <a:lumMod val="50000"/>
                  </a:schemeClr>
                </a:solidFill>
              </a:ln>
            </p:spPr>
            <p:style>
              <a:lnRef idx="1">
                <a:scrgbClr r="0" g="0" b="0"/>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txBody>
              <a:bodyPr/>
              <a:lstStyle/>
              <a:p>
                <a:endParaRPr lang="en-CA"/>
              </a:p>
            </p:txBody>
          </p:sp>
        </p:grpSp>
        <p:pic>
          <p:nvPicPr>
            <p:cNvPr id="8" name="Grafik 7" descr="Ein Bild, das Spiele, Brettspiel, Hallensportarten, Screenshot enthält.&#10;&#10;Automatisch generierte Beschreibung">
              <a:extLst>
                <a:ext uri="{FF2B5EF4-FFF2-40B4-BE49-F238E27FC236}">
                  <a16:creationId xmlns:a16="http://schemas.microsoft.com/office/drawing/2014/main" id="{81FA12A0-0E4B-D3A4-12C5-58AFE423A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7166" y="7268810"/>
              <a:ext cx="841481" cy="854393"/>
            </a:xfrm>
            <a:prstGeom prst="rect">
              <a:avLst/>
            </a:prstGeom>
          </p:spPr>
        </p:pic>
        <p:pic>
          <p:nvPicPr>
            <p:cNvPr id="9" name="Grafik 8" descr="Ein Bild, das Spiele, Brettspiel, Hallensportarten, Screenshot enthält.&#10;&#10;Automatisch generierte Beschreibung">
              <a:extLst>
                <a:ext uri="{FF2B5EF4-FFF2-40B4-BE49-F238E27FC236}">
                  <a16:creationId xmlns:a16="http://schemas.microsoft.com/office/drawing/2014/main" id="{8A7A851D-9FFE-9D19-E8C8-52246C8108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7115" y="8209512"/>
              <a:ext cx="879949" cy="893451"/>
            </a:xfrm>
            <a:prstGeom prst="rect">
              <a:avLst/>
            </a:prstGeom>
          </p:spPr>
        </p:pic>
        <p:pic>
          <p:nvPicPr>
            <p:cNvPr id="11" name="Grafik 10" descr="Ein Bild, das Spiele, Brettspiel, Hallensportarten, Screenshot enthält.&#10;&#10;Automatisch generierte Beschreibung">
              <a:extLst>
                <a:ext uri="{FF2B5EF4-FFF2-40B4-BE49-F238E27FC236}">
                  <a16:creationId xmlns:a16="http://schemas.microsoft.com/office/drawing/2014/main" id="{3170FB53-9CA4-FF13-DE82-7CA49DBB5F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175534" y="6984015"/>
              <a:ext cx="847147" cy="860146"/>
            </a:xfrm>
            <a:prstGeom prst="rect">
              <a:avLst/>
            </a:prstGeom>
          </p:spPr>
        </p:pic>
      </p:grpSp>
      <p:grpSp>
        <p:nvGrpSpPr>
          <p:cNvPr id="17" name="Gruppieren 16">
            <a:extLst>
              <a:ext uri="{FF2B5EF4-FFF2-40B4-BE49-F238E27FC236}">
                <a16:creationId xmlns:a16="http://schemas.microsoft.com/office/drawing/2014/main" id="{E91C4C7A-964F-4093-8CC3-A43BA2915CA6}"/>
              </a:ext>
            </a:extLst>
          </p:cNvPr>
          <p:cNvGrpSpPr/>
          <p:nvPr/>
        </p:nvGrpSpPr>
        <p:grpSpPr>
          <a:xfrm>
            <a:off x="2722549" y="6974754"/>
            <a:ext cx="879949" cy="1447343"/>
            <a:chOff x="2205097" y="17594"/>
            <a:chExt cx="404120" cy="543472"/>
          </a:xfrm>
        </p:grpSpPr>
        <p:sp>
          <p:nvSpPr>
            <p:cNvPr id="56" name="Ellipse 55">
              <a:extLst>
                <a:ext uri="{FF2B5EF4-FFF2-40B4-BE49-F238E27FC236}">
                  <a16:creationId xmlns:a16="http://schemas.microsoft.com/office/drawing/2014/main" id="{CB541A8A-64BE-6238-1EAE-40A53DF36406}"/>
                </a:ext>
              </a:extLst>
            </p:cNvPr>
            <p:cNvSpPr/>
            <p:nvPr/>
          </p:nvSpPr>
          <p:spPr>
            <a:xfrm>
              <a:off x="2205097" y="25808"/>
              <a:ext cx="386080" cy="10154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7" name="Gruppieren 56">
              <a:extLst>
                <a:ext uri="{FF2B5EF4-FFF2-40B4-BE49-F238E27FC236}">
                  <a16:creationId xmlns:a16="http://schemas.microsoft.com/office/drawing/2014/main" id="{DAB71BC1-D747-9605-56AF-64F81630FD88}"/>
                </a:ext>
              </a:extLst>
            </p:cNvPr>
            <p:cNvGrpSpPr/>
            <p:nvPr/>
          </p:nvGrpSpPr>
          <p:grpSpPr>
            <a:xfrm>
              <a:off x="2208906" y="74295"/>
              <a:ext cx="392173" cy="475651"/>
              <a:chOff x="2208906" y="74295"/>
              <a:chExt cx="392173" cy="475651"/>
            </a:xfrm>
          </p:grpSpPr>
          <p:sp>
            <p:nvSpPr>
              <p:cNvPr id="63" name="Ellipse 62">
                <a:extLst>
                  <a:ext uri="{FF2B5EF4-FFF2-40B4-BE49-F238E27FC236}">
                    <a16:creationId xmlns:a16="http://schemas.microsoft.com/office/drawing/2014/main" id="{5F715358-E5E8-AD1D-E9C0-DC2C68AA27D2}"/>
                  </a:ext>
                </a:extLst>
              </p:cNvPr>
              <p:cNvSpPr/>
              <p:nvPr/>
            </p:nvSpPr>
            <p:spPr>
              <a:xfrm>
                <a:off x="2214999" y="448403"/>
                <a:ext cx="386080" cy="10154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Rechteck 63">
                <a:extLst>
                  <a:ext uri="{FF2B5EF4-FFF2-40B4-BE49-F238E27FC236}">
                    <a16:creationId xmlns:a16="http://schemas.microsoft.com/office/drawing/2014/main" id="{A51AA9BB-6907-09B5-DA1B-BD2EC8537632}"/>
                  </a:ext>
                </a:extLst>
              </p:cNvPr>
              <p:cNvSpPr/>
              <p:nvPr/>
            </p:nvSpPr>
            <p:spPr>
              <a:xfrm>
                <a:off x="2208906" y="74295"/>
                <a:ext cx="386080" cy="41709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8" name="Grafik 13" descr="Datenbank Silhouette">
              <a:extLst>
                <a:ext uri="{FF2B5EF4-FFF2-40B4-BE49-F238E27FC236}">
                  <a16:creationId xmlns:a16="http://schemas.microsoft.com/office/drawing/2014/main" id="{3A9857B1-FADB-F3E2-7B5E-0329B463F1CD}"/>
                </a:ext>
              </a:extLst>
            </p:cNvPr>
            <p:cNvGrpSpPr/>
            <p:nvPr/>
          </p:nvGrpSpPr>
          <p:grpSpPr>
            <a:xfrm>
              <a:off x="2205097" y="17594"/>
              <a:ext cx="404120" cy="543472"/>
              <a:chOff x="919293" y="1772766"/>
              <a:chExt cx="404120" cy="543472"/>
            </a:xfrm>
            <a:solidFill>
              <a:schemeClr val="accent2">
                <a:lumMod val="50000"/>
              </a:schemeClr>
            </a:solidFill>
          </p:grpSpPr>
          <p:sp>
            <p:nvSpPr>
              <p:cNvPr id="59" name="Freihandform: Form 58">
                <a:extLst>
                  <a:ext uri="{FF2B5EF4-FFF2-40B4-BE49-F238E27FC236}">
                    <a16:creationId xmlns:a16="http://schemas.microsoft.com/office/drawing/2014/main" id="{60663354-0877-F4C8-D138-E6946D4BDA4A}"/>
                  </a:ext>
                </a:extLst>
              </p:cNvPr>
              <p:cNvSpPr/>
              <p:nvPr/>
            </p:nvSpPr>
            <p:spPr>
              <a:xfrm>
                <a:off x="919293" y="1772766"/>
                <a:ext cx="404120" cy="543472"/>
              </a:xfrm>
              <a:custGeom>
                <a:avLst/>
                <a:gdLst>
                  <a:gd name="connsiteX0" fmla="*/ 404120 w 404120"/>
                  <a:gd name="connsiteY0" fmla="*/ 480764 h 543472"/>
                  <a:gd name="connsiteX1" fmla="*/ 404120 w 404120"/>
                  <a:gd name="connsiteY1" fmla="*/ 62708 h 543472"/>
                  <a:gd name="connsiteX2" fmla="*/ 202060 w 404120"/>
                  <a:gd name="connsiteY2" fmla="*/ 0 h 543472"/>
                  <a:gd name="connsiteX3" fmla="*/ 0 w 404120"/>
                  <a:gd name="connsiteY3" fmla="*/ 62708 h 543472"/>
                  <a:gd name="connsiteX4" fmla="*/ 0 w 404120"/>
                  <a:gd name="connsiteY4" fmla="*/ 480764 h 543472"/>
                  <a:gd name="connsiteX5" fmla="*/ 202060 w 404120"/>
                  <a:gd name="connsiteY5" fmla="*/ 543472 h 543472"/>
                  <a:gd name="connsiteX6" fmla="*/ 404120 w 404120"/>
                  <a:gd name="connsiteY6" fmla="*/ 480764 h 543472"/>
                  <a:gd name="connsiteX7" fmla="*/ 202060 w 404120"/>
                  <a:gd name="connsiteY7" fmla="*/ 13935 h 543472"/>
                  <a:gd name="connsiteX8" fmla="*/ 390185 w 404120"/>
                  <a:gd name="connsiteY8" fmla="*/ 62708 h 543472"/>
                  <a:gd name="connsiteX9" fmla="*/ 202060 w 404120"/>
                  <a:gd name="connsiteY9" fmla="*/ 111482 h 543472"/>
                  <a:gd name="connsiteX10" fmla="*/ 13935 w 404120"/>
                  <a:gd name="connsiteY10" fmla="*/ 62708 h 543472"/>
                  <a:gd name="connsiteX11" fmla="*/ 202060 w 404120"/>
                  <a:gd name="connsiteY11" fmla="*/ 13935 h 543472"/>
                  <a:gd name="connsiteX12" fmla="*/ 13935 w 404120"/>
                  <a:gd name="connsiteY12" fmla="*/ 86816 h 543472"/>
                  <a:gd name="connsiteX13" fmla="*/ 202060 w 404120"/>
                  <a:gd name="connsiteY13" fmla="*/ 125417 h 543472"/>
                  <a:gd name="connsiteX14" fmla="*/ 390185 w 404120"/>
                  <a:gd name="connsiteY14" fmla="*/ 86816 h 543472"/>
                  <a:gd name="connsiteX15" fmla="*/ 390185 w 404120"/>
                  <a:gd name="connsiteY15" fmla="*/ 202060 h 543472"/>
                  <a:gd name="connsiteX16" fmla="*/ 202060 w 404120"/>
                  <a:gd name="connsiteY16" fmla="*/ 250833 h 543472"/>
                  <a:gd name="connsiteX17" fmla="*/ 13935 w 404120"/>
                  <a:gd name="connsiteY17" fmla="*/ 202060 h 543472"/>
                  <a:gd name="connsiteX18" fmla="*/ 13935 w 404120"/>
                  <a:gd name="connsiteY18" fmla="*/ 226168 h 543472"/>
                  <a:gd name="connsiteX19" fmla="*/ 202060 w 404120"/>
                  <a:gd name="connsiteY19" fmla="*/ 264769 h 543472"/>
                  <a:gd name="connsiteX20" fmla="*/ 390185 w 404120"/>
                  <a:gd name="connsiteY20" fmla="*/ 226168 h 543472"/>
                  <a:gd name="connsiteX21" fmla="*/ 390185 w 404120"/>
                  <a:gd name="connsiteY21" fmla="*/ 341412 h 543472"/>
                  <a:gd name="connsiteX22" fmla="*/ 202060 w 404120"/>
                  <a:gd name="connsiteY22" fmla="*/ 390185 h 543472"/>
                  <a:gd name="connsiteX23" fmla="*/ 13935 w 404120"/>
                  <a:gd name="connsiteY23" fmla="*/ 341412 h 543472"/>
                  <a:gd name="connsiteX24" fmla="*/ 13935 w 404120"/>
                  <a:gd name="connsiteY24" fmla="*/ 480764 h 543472"/>
                  <a:gd name="connsiteX25" fmla="*/ 13935 w 404120"/>
                  <a:gd name="connsiteY25" fmla="*/ 365520 h 543472"/>
                  <a:gd name="connsiteX26" fmla="*/ 202060 w 404120"/>
                  <a:gd name="connsiteY26" fmla="*/ 404120 h 543472"/>
                  <a:gd name="connsiteX27" fmla="*/ 390185 w 404120"/>
                  <a:gd name="connsiteY27" fmla="*/ 365520 h 543472"/>
                  <a:gd name="connsiteX28" fmla="*/ 390185 w 404120"/>
                  <a:gd name="connsiteY28" fmla="*/ 480764 h 543472"/>
                  <a:gd name="connsiteX29" fmla="*/ 202060 w 404120"/>
                  <a:gd name="connsiteY29" fmla="*/ 529537 h 543472"/>
                  <a:gd name="connsiteX30" fmla="*/ 13935 w 404120"/>
                  <a:gd name="connsiteY30" fmla="*/ 480764 h 54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120" h="543472">
                    <a:moveTo>
                      <a:pt x="404120" y="480764"/>
                    </a:moveTo>
                    <a:lnTo>
                      <a:pt x="404120" y="62708"/>
                    </a:lnTo>
                    <a:cubicBezTo>
                      <a:pt x="404120" y="21976"/>
                      <a:pt x="300018" y="0"/>
                      <a:pt x="202060" y="0"/>
                    </a:cubicBezTo>
                    <a:cubicBezTo>
                      <a:pt x="104103" y="0"/>
                      <a:pt x="0" y="21976"/>
                      <a:pt x="0" y="62708"/>
                    </a:cubicBezTo>
                    <a:lnTo>
                      <a:pt x="0" y="480764"/>
                    </a:lnTo>
                    <a:cubicBezTo>
                      <a:pt x="0" y="521497"/>
                      <a:pt x="104103" y="543472"/>
                      <a:pt x="202060" y="543472"/>
                    </a:cubicBezTo>
                    <a:cubicBezTo>
                      <a:pt x="300018" y="543472"/>
                      <a:pt x="404120" y="521497"/>
                      <a:pt x="404120" y="480764"/>
                    </a:cubicBezTo>
                    <a:close/>
                    <a:moveTo>
                      <a:pt x="202060" y="13935"/>
                    </a:moveTo>
                    <a:cubicBezTo>
                      <a:pt x="309730" y="13935"/>
                      <a:pt x="390185" y="39715"/>
                      <a:pt x="390185" y="62708"/>
                    </a:cubicBezTo>
                    <a:cubicBezTo>
                      <a:pt x="390185" y="85701"/>
                      <a:pt x="309730" y="111482"/>
                      <a:pt x="202060" y="111482"/>
                    </a:cubicBezTo>
                    <a:cubicBezTo>
                      <a:pt x="94390" y="111482"/>
                      <a:pt x="13935" y="85701"/>
                      <a:pt x="13935" y="62708"/>
                    </a:cubicBezTo>
                    <a:cubicBezTo>
                      <a:pt x="13935" y="39715"/>
                      <a:pt x="94390" y="13935"/>
                      <a:pt x="202060" y="13935"/>
                    </a:cubicBezTo>
                    <a:close/>
                    <a:moveTo>
                      <a:pt x="13935" y="86816"/>
                    </a:moveTo>
                    <a:cubicBezTo>
                      <a:pt x="45491" y="112039"/>
                      <a:pt x="125647" y="125417"/>
                      <a:pt x="202060" y="125417"/>
                    </a:cubicBezTo>
                    <a:cubicBezTo>
                      <a:pt x="278474" y="125417"/>
                      <a:pt x="358629" y="112039"/>
                      <a:pt x="390185" y="86816"/>
                    </a:cubicBezTo>
                    <a:lnTo>
                      <a:pt x="390185" y="202060"/>
                    </a:lnTo>
                    <a:cubicBezTo>
                      <a:pt x="390185" y="225053"/>
                      <a:pt x="309730" y="250833"/>
                      <a:pt x="202060" y="250833"/>
                    </a:cubicBezTo>
                    <a:cubicBezTo>
                      <a:pt x="94390" y="250833"/>
                      <a:pt x="13935" y="225053"/>
                      <a:pt x="13935" y="202060"/>
                    </a:cubicBezTo>
                    <a:close/>
                    <a:moveTo>
                      <a:pt x="13935" y="226168"/>
                    </a:moveTo>
                    <a:cubicBezTo>
                      <a:pt x="45491" y="251391"/>
                      <a:pt x="125647" y="264769"/>
                      <a:pt x="202060" y="264769"/>
                    </a:cubicBezTo>
                    <a:cubicBezTo>
                      <a:pt x="278474" y="264769"/>
                      <a:pt x="358629" y="251391"/>
                      <a:pt x="390185" y="226168"/>
                    </a:cubicBezTo>
                    <a:lnTo>
                      <a:pt x="390185" y="341412"/>
                    </a:lnTo>
                    <a:cubicBezTo>
                      <a:pt x="390185" y="364405"/>
                      <a:pt x="309730" y="390185"/>
                      <a:pt x="202060" y="390185"/>
                    </a:cubicBezTo>
                    <a:cubicBezTo>
                      <a:pt x="94390" y="390185"/>
                      <a:pt x="13935" y="364405"/>
                      <a:pt x="13935" y="341412"/>
                    </a:cubicBezTo>
                    <a:close/>
                    <a:moveTo>
                      <a:pt x="13935" y="480764"/>
                    </a:moveTo>
                    <a:lnTo>
                      <a:pt x="13935" y="365520"/>
                    </a:lnTo>
                    <a:cubicBezTo>
                      <a:pt x="45491" y="390743"/>
                      <a:pt x="125647" y="404120"/>
                      <a:pt x="202060" y="404120"/>
                    </a:cubicBezTo>
                    <a:cubicBezTo>
                      <a:pt x="278474" y="404120"/>
                      <a:pt x="358629" y="390743"/>
                      <a:pt x="390185" y="365520"/>
                    </a:cubicBezTo>
                    <a:lnTo>
                      <a:pt x="390185" y="480764"/>
                    </a:lnTo>
                    <a:cubicBezTo>
                      <a:pt x="390185" y="503757"/>
                      <a:pt x="309730" y="529537"/>
                      <a:pt x="202060" y="529537"/>
                    </a:cubicBezTo>
                    <a:cubicBezTo>
                      <a:pt x="94390" y="529537"/>
                      <a:pt x="13935" y="503757"/>
                      <a:pt x="13935" y="480764"/>
                    </a:cubicBezTo>
                    <a:close/>
                  </a:path>
                </a:pathLst>
              </a:custGeom>
              <a:grpFill/>
              <a:ln w="3175" cap="flat">
                <a:noFill/>
                <a:prstDash val="solid"/>
                <a:miter/>
              </a:ln>
            </p:spPr>
            <p:txBody>
              <a:bodyPr rtlCol="0" anchor="ctr"/>
              <a:lstStyle/>
              <a:p>
                <a:endParaRPr lang="en-CA" dirty="0"/>
              </a:p>
            </p:txBody>
          </p:sp>
          <p:sp>
            <p:nvSpPr>
              <p:cNvPr id="60" name="Freihandform: Form 59">
                <a:extLst>
                  <a:ext uri="{FF2B5EF4-FFF2-40B4-BE49-F238E27FC236}">
                    <a16:creationId xmlns:a16="http://schemas.microsoft.com/office/drawing/2014/main" id="{C552D2C7-42CB-DCF2-BB9A-E935DED8D3F7}"/>
                  </a:ext>
                </a:extLst>
              </p:cNvPr>
              <p:cNvSpPr/>
              <p:nvPr/>
            </p:nvSpPr>
            <p:spPr>
              <a:xfrm>
                <a:off x="1246770" y="1939989"/>
                <a:ext cx="27870" cy="27870"/>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grpFill/>
              <a:ln w="3175" cap="flat">
                <a:noFill/>
                <a:prstDash val="solid"/>
                <a:miter/>
              </a:ln>
            </p:spPr>
            <p:txBody>
              <a:bodyPr rtlCol="0" anchor="ctr"/>
              <a:lstStyle/>
              <a:p>
                <a:endParaRPr lang="en-CA"/>
              </a:p>
            </p:txBody>
          </p:sp>
          <p:sp>
            <p:nvSpPr>
              <p:cNvPr id="61" name="Freihandform: Form 60">
                <a:extLst>
                  <a:ext uri="{FF2B5EF4-FFF2-40B4-BE49-F238E27FC236}">
                    <a16:creationId xmlns:a16="http://schemas.microsoft.com/office/drawing/2014/main" id="{72F6E5F8-74F5-B355-4BEF-89E32ED19EBA}"/>
                  </a:ext>
                </a:extLst>
              </p:cNvPr>
              <p:cNvSpPr/>
              <p:nvPr/>
            </p:nvSpPr>
            <p:spPr>
              <a:xfrm>
                <a:off x="1246770" y="2079341"/>
                <a:ext cx="27870" cy="27870"/>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grpFill/>
              <a:ln w="3175" cap="flat">
                <a:noFill/>
                <a:prstDash val="solid"/>
                <a:miter/>
              </a:ln>
            </p:spPr>
            <p:txBody>
              <a:bodyPr rtlCol="0" anchor="ctr"/>
              <a:lstStyle/>
              <a:p>
                <a:endParaRPr lang="en-CA"/>
              </a:p>
            </p:txBody>
          </p:sp>
          <p:sp>
            <p:nvSpPr>
              <p:cNvPr id="62" name="Freihandform: Form 61">
                <a:extLst>
                  <a:ext uri="{FF2B5EF4-FFF2-40B4-BE49-F238E27FC236}">
                    <a16:creationId xmlns:a16="http://schemas.microsoft.com/office/drawing/2014/main" id="{8A0E3533-602F-9AE0-D51E-BD8EAD46DD1B}"/>
                  </a:ext>
                </a:extLst>
              </p:cNvPr>
              <p:cNvSpPr/>
              <p:nvPr/>
            </p:nvSpPr>
            <p:spPr>
              <a:xfrm>
                <a:off x="1246770" y="2218692"/>
                <a:ext cx="27870" cy="27870"/>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grpFill/>
              <a:ln w="3175" cap="flat">
                <a:noFill/>
                <a:prstDash val="solid"/>
                <a:miter/>
              </a:ln>
            </p:spPr>
            <p:txBody>
              <a:bodyPr rtlCol="0" anchor="ctr"/>
              <a:lstStyle/>
              <a:p>
                <a:endParaRPr lang="en-CA"/>
              </a:p>
            </p:txBody>
          </p:sp>
        </p:grpSp>
      </p:grpSp>
      <p:sp>
        <p:nvSpPr>
          <p:cNvPr id="18" name="Textfeld 17">
            <a:extLst>
              <a:ext uri="{FF2B5EF4-FFF2-40B4-BE49-F238E27FC236}">
                <a16:creationId xmlns:a16="http://schemas.microsoft.com/office/drawing/2014/main" id="{BA582A46-60A5-679B-7804-FAFA3768404B}"/>
              </a:ext>
            </a:extLst>
          </p:cNvPr>
          <p:cNvSpPr txBox="1"/>
          <p:nvPr/>
        </p:nvSpPr>
        <p:spPr>
          <a:xfrm>
            <a:off x="1622797" y="8432571"/>
            <a:ext cx="3040167" cy="707887"/>
          </a:xfrm>
          <a:prstGeom prst="rect">
            <a:avLst/>
          </a:prstGeom>
          <a:noFill/>
        </p:spPr>
        <p:txBody>
          <a:bodyPr wrap="square" rtlCol="0">
            <a:spAutoFit/>
          </a:bodyPr>
          <a:lstStyle/>
          <a:p>
            <a:pPr algn="ctr"/>
            <a:r>
              <a:rPr lang="de-DE" sz="2000" dirty="0">
                <a:latin typeface="Martel Heavy"/>
              </a:rPr>
              <a:t>Dataset </a:t>
            </a:r>
            <a:br>
              <a:rPr lang="de-DE" sz="2000" dirty="0">
                <a:latin typeface="Martel Heavy"/>
              </a:rPr>
            </a:br>
            <a:r>
              <a:rPr lang="de-DE" sz="2000" dirty="0" err="1">
                <a:latin typeface="Martel Heavy"/>
              </a:rPr>
              <a:t>LichessAPI</a:t>
            </a:r>
            <a:endParaRPr lang="en-CA" sz="2000" dirty="0">
              <a:latin typeface="Martel Heavy"/>
            </a:endParaRPr>
          </a:p>
        </p:txBody>
      </p:sp>
      <p:sp>
        <p:nvSpPr>
          <p:cNvPr id="19" name="Pfeil: nach unten 18">
            <a:extLst>
              <a:ext uri="{FF2B5EF4-FFF2-40B4-BE49-F238E27FC236}">
                <a16:creationId xmlns:a16="http://schemas.microsoft.com/office/drawing/2014/main" id="{2E365146-B3B5-9244-386B-7A90581CBE3F}"/>
              </a:ext>
            </a:extLst>
          </p:cNvPr>
          <p:cNvSpPr/>
          <p:nvPr/>
        </p:nvSpPr>
        <p:spPr>
          <a:xfrm rot="16200000">
            <a:off x="4240145" y="7052701"/>
            <a:ext cx="704804" cy="1071987"/>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21" name="Textfeld 20">
            <a:extLst>
              <a:ext uri="{FF2B5EF4-FFF2-40B4-BE49-F238E27FC236}">
                <a16:creationId xmlns:a16="http://schemas.microsoft.com/office/drawing/2014/main" id="{21FB0D3D-0879-A5F0-B315-4478A3EFD6B4}"/>
              </a:ext>
            </a:extLst>
          </p:cNvPr>
          <p:cNvSpPr txBox="1"/>
          <p:nvPr/>
        </p:nvSpPr>
        <p:spPr>
          <a:xfrm>
            <a:off x="2986196" y="7875903"/>
            <a:ext cx="3040167" cy="707887"/>
          </a:xfrm>
          <a:prstGeom prst="rect">
            <a:avLst/>
          </a:prstGeom>
          <a:noFill/>
        </p:spPr>
        <p:txBody>
          <a:bodyPr wrap="square" rtlCol="0">
            <a:spAutoFit/>
          </a:bodyPr>
          <a:lstStyle/>
          <a:p>
            <a:pPr algn="ctr"/>
            <a:r>
              <a:rPr lang="de-DE" sz="2000" i="1" dirty="0">
                <a:latin typeface="Martel Heavy"/>
              </a:rPr>
              <a:t>Play </a:t>
            </a:r>
            <a:r>
              <a:rPr lang="de-DE" sz="2000" i="1" dirty="0" err="1">
                <a:latin typeface="Martel Heavy"/>
              </a:rPr>
              <a:t>games</a:t>
            </a:r>
            <a:r>
              <a:rPr lang="de-DE" sz="2000" i="1" dirty="0">
                <a:latin typeface="Martel Heavy"/>
              </a:rPr>
              <a:t>, </a:t>
            </a:r>
          </a:p>
          <a:p>
            <a:pPr algn="ctr"/>
            <a:r>
              <a:rPr lang="de-DE" sz="2000" i="1" dirty="0" err="1">
                <a:latin typeface="Martel Heavy"/>
              </a:rPr>
              <a:t>collect</a:t>
            </a:r>
            <a:r>
              <a:rPr lang="de-DE" sz="2000" i="1" dirty="0">
                <a:latin typeface="Martel Heavy"/>
              </a:rPr>
              <a:t> </a:t>
            </a:r>
            <a:r>
              <a:rPr lang="de-DE" sz="2000" i="1" dirty="0" err="1">
                <a:latin typeface="Martel Heavy"/>
              </a:rPr>
              <a:t>samples</a:t>
            </a:r>
            <a:endParaRPr lang="en-CA" sz="2000" i="1" dirty="0">
              <a:latin typeface="Martel Heavy"/>
            </a:endParaRPr>
          </a:p>
        </p:txBody>
      </p:sp>
      <p:sp>
        <p:nvSpPr>
          <p:cNvPr id="22" name="Textfeld 21">
            <a:extLst>
              <a:ext uri="{FF2B5EF4-FFF2-40B4-BE49-F238E27FC236}">
                <a16:creationId xmlns:a16="http://schemas.microsoft.com/office/drawing/2014/main" id="{D792668C-38E5-CDAC-F9E1-BC921D4881F7}"/>
              </a:ext>
            </a:extLst>
          </p:cNvPr>
          <p:cNvSpPr txBox="1"/>
          <p:nvPr/>
        </p:nvSpPr>
        <p:spPr>
          <a:xfrm>
            <a:off x="7621892" y="10426980"/>
            <a:ext cx="3040167" cy="1015663"/>
          </a:xfrm>
          <a:prstGeom prst="rect">
            <a:avLst/>
          </a:prstGeom>
          <a:noFill/>
        </p:spPr>
        <p:txBody>
          <a:bodyPr wrap="square" rtlCol="0">
            <a:spAutoFit/>
          </a:bodyPr>
          <a:lstStyle/>
          <a:p>
            <a:pPr algn="ctr"/>
            <a:r>
              <a:rPr lang="de-DE" sz="2000" i="1" dirty="0" err="1">
                <a:latin typeface="Martel Heavy"/>
              </a:rPr>
              <a:t>Calculate</a:t>
            </a:r>
            <a:r>
              <a:rPr lang="de-DE" sz="2000" i="1" dirty="0">
                <a:latin typeface="Martel Heavy"/>
              </a:rPr>
              <a:t> Action </a:t>
            </a:r>
            <a:r>
              <a:rPr lang="de-DE" sz="2000" i="1" dirty="0" err="1">
                <a:latin typeface="Martel Heavy"/>
              </a:rPr>
              <a:t>space</a:t>
            </a:r>
            <a:r>
              <a:rPr lang="de-DE" sz="2000" i="1" dirty="0">
                <a:latin typeface="Martel Heavy"/>
              </a:rPr>
              <a:t> per </a:t>
            </a:r>
            <a:r>
              <a:rPr lang="de-DE" sz="2000" i="1" dirty="0" err="1">
                <a:latin typeface="Martel Heavy"/>
              </a:rPr>
              <a:t>piece</a:t>
            </a:r>
            <a:r>
              <a:rPr lang="de-DE" sz="2000" i="1" dirty="0">
                <a:latin typeface="Martel Heavy"/>
              </a:rPr>
              <a:t> </a:t>
            </a:r>
            <a:r>
              <a:rPr lang="de-DE" sz="2000" i="1" dirty="0" err="1">
                <a:latin typeface="Martel Heavy"/>
              </a:rPr>
              <a:t>thorugh</a:t>
            </a:r>
            <a:r>
              <a:rPr lang="de-DE" sz="2000" i="1" dirty="0">
                <a:latin typeface="Martel Heavy"/>
              </a:rPr>
              <a:t> a </a:t>
            </a:r>
            <a:r>
              <a:rPr lang="de-DE" sz="2000" i="1" dirty="0" err="1">
                <a:latin typeface="Martel Heavy"/>
              </a:rPr>
              <a:t>frequency</a:t>
            </a:r>
            <a:r>
              <a:rPr lang="de-DE" sz="2000" i="1" dirty="0">
                <a:latin typeface="Martel Heavy"/>
              </a:rPr>
              <a:t> </a:t>
            </a:r>
            <a:r>
              <a:rPr lang="de-DE" sz="2000" i="1" dirty="0" err="1">
                <a:latin typeface="Martel Heavy"/>
              </a:rPr>
              <a:t>distribution</a:t>
            </a:r>
            <a:endParaRPr lang="en-CA" sz="2000" i="1" dirty="0">
              <a:latin typeface="Martel Heavy"/>
            </a:endParaRPr>
          </a:p>
        </p:txBody>
      </p:sp>
      <p:sp>
        <p:nvSpPr>
          <p:cNvPr id="23" name="Pfeil: nach unten 22">
            <a:extLst>
              <a:ext uri="{FF2B5EF4-FFF2-40B4-BE49-F238E27FC236}">
                <a16:creationId xmlns:a16="http://schemas.microsoft.com/office/drawing/2014/main" id="{12E6DB63-E2F5-746D-D228-6A990B102F19}"/>
              </a:ext>
            </a:extLst>
          </p:cNvPr>
          <p:cNvSpPr/>
          <p:nvPr/>
        </p:nvSpPr>
        <p:spPr>
          <a:xfrm rot="16200000">
            <a:off x="9750432" y="12852651"/>
            <a:ext cx="704804" cy="1144003"/>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24" name="Textfeld 23">
            <a:extLst>
              <a:ext uri="{FF2B5EF4-FFF2-40B4-BE49-F238E27FC236}">
                <a16:creationId xmlns:a16="http://schemas.microsoft.com/office/drawing/2014/main" id="{7B58A900-D43E-8CBF-C331-9C79CEE1F916}"/>
              </a:ext>
            </a:extLst>
          </p:cNvPr>
          <p:cNvSpPr txBox="1"/>
          <p:nvPr/>
        </p:nvSpPr>
        <p:spPr>
          <a:xfrm>
            <a:off x="8547818" y="13909316"/>
            <a:ext cx="3040167" cy="707886"/>
          </a:xfrm>
          <a:prstGeom prst="rect">
            <a:avLst/>
          </a:prstGeom>
          <a:noFill/>
        </p:spPr>
        <p:txBody>
          <a:bodyPr wrap="square" rtlCol="0">
            <a:spAutoFit/>
          </a:bodyPr>
          <a:lstStyle/>
          <a:p>
            <a:pPr algn="ctr"/>
            <a:r>
              <a:rPr lang="de-DE" sz="2000" i="1" dirty="0">
                <a:latin typeface="Martel Heavy"/>
              </a:rPr>
              <a:t>Setup </a:t>
            </a:r>
            <a:r>
              <a:rPr lang="de-DE" sz="2000" i="1" dirty="0" err="1">
                <a:latin typeface="Martel Heavy"/>
              </a:rPr>
              <a:t>each</a:t>
            </a:r>
            <a:r>
              <a:rPr lang="de-DE" sz="2000" i="1" dirty="0">
                <a:latin typeface="Martel Heavy"/>
              </a:rPr>
              <a:t> </a:t>
            </a:r>
          </a:p>
          <a:p>
            <a:pPr algn="ctr"/>
            <a:r>
              <a:rPr lang="de-DE" sz="2000" i="1" dirty="0" err="1">
                <a:latin typeface="Martel Heavy"/>
              </a:rPr>
              <a:t>agent</a:t>
            </a:r>
            <a:endParaRPr lang="en-CA" sz="2000" i="1" dirty="0">
              <a:latin typeface="Martel Heavy"/>
            </a:endParaRPr>
          </a:p>
        </p:txBody>
      </p:sp>
      <p:sp>
        <p:nvSpPr>
          <p:cNvPr id="25" name="Pfeil: nach links gekrümmt 24">
            <a:extLst>
              <a:ext uri="{FF2B5EF4-FFF2-40B4-BE49-F238E27FC236}">
                <a16:creationId xmlns:a16="http://schemas.microsoft.com/office/drawing/2014/main" id="{40F647F4-4574-3756-F9E0-5FDB17E93187}"/>
              </a:ext>
            </a:extLst>
          </p:cNvPr>
          <p:cNvSpPr/>
          <p:nvPr/>
        </p:nvSpPr>
        <p:spPr>
          <a:xfrm rot="10800000" flipH="1">
            <a:off x="18114263" y="12495898"/>
            <a:ext cx="1513585" cy="1191268"/>
          </a:xfrm>
          <a:prstGeom prst="curvedLeftArrow">
            <a:avLst>
              <a:gd name="adj1" fmla="val 25000"/>
              <a:gd name="adj2" fmla="val 50000"/>
              <a:gd name="adj3" fmla="val 25000"/>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26" name="Textfeld 25">
            <a:extLst>
              <a:ext uri="{FF2B5EF4-FFF2-40B4-BE49-F238E27FC236}">
                <a16:creationId xmlns:a16="http://schemas.microsoft.com/office/drawing/2014/main" id="{656FB422-6BD9-EDC2-611E-5E598E6DBE49}"/>
              </a:ext>
            </a:extLst>
          </p:cNvPr>
          <p:cNvSpPr txBox="1"/>
          <p:nvPr/>
        </p:nvSpPr>
        <p:spPr>
          <a:xfrm>
            <a:off x="19296999" y="12523574"/>
            <a:ext cx="3040167" cy="1631215"/>
          </a:xfrm>
          <a:prstGeom prst="rect">
            <a:avLst/>
          </a:prstGeom>
          <a:noFill/>
        </p:spPr>
        <p:txBody>
          <a:bodyPr wrap="square" rtlCol="0">
            <a:spAutoFit/>
          </a:bodyPr>
          <a:lstStyle/>
          <a:p>
            <a:pPr algn="ctr"/>
            <a:r>
              <a:rPr lang="de-DE" sz="2000" i="1" dirty="0">
                <a:latin typeface="Martel Heavy"/>
              </a:rPr>
              <a:t>Train </a:t>
            </a:r>
            <a:r>
              <a:rPr lang="de-DE" sz="2000" i="1" dirty="0" err="1">
                <a:latin typeface="Martel Heavy"/>
              </a:rPr>
              <a:t>local</a:t>
            </a:r>
            <a:r>
              <a:rPr lang="de-DE" sz="2000" i="1" dirty="0">
                <a:latin typeface="Martel Heavy"/>
              </a:rPr>
              <a:t> and global </a:t>
            </a:r>
            <a:r>
              <a:rPr lang="de-DE" sz="2000" i="1" dirty="0" err="1">
                <a:latin typeface="Martel Heavy"/>
              </a:rPr>
              <a:t>agents</a:t>
            </a:r>
            <a:endParaRPr lang="de-DE" sz="2000" i="1" dirty="0">
              <a:latin typeface="Martel Heavy"/>
            </a:endParaRPr>
          </a:p>
          <a:p>
            <a:pPr algn="ctr"/>
            <a:endParaRPr lang="de-DE" sz="2000" i="1" dirty="0">
              <a:latin typeface="Martel Heavy"/>
            </a:endParaRPr>
          </a:p>
          <a:p>
            <a:pPr algn="ctr"/>
            <a:r>
              <a:rPr lang="de-DE" sz="2000" i="1" dirty="0">
                <a:latin typeface="Martel Heavy"/>
              </a:rPr>
              <a:t>Perform </a:t>
            </a:r>
            <a:r>
              <a:rPr lang="de-DE" sz="2000" i="1" dirty="0" err="1">
                <a:latin typeface="Martel Heavy"/>
              </a:rPr>
              <a:t>experiments</a:t>
            </a:r>
            <a:r>
              <a:rPr lang="de-DE" sz="2000" i="1" dirty="0">
                <a:latin typeface="Martel Heavy"/>
              </a:rPr>
              <a:t> </a:t>
            </a:r>
            <a:r>
              <a:rPr lang="de-DE" sz="2000" i="1" dirty="0" err="1">
                <a:latin typeface="Martel Heavy"/>
              </a:rPr>
              <a:t>for</a:t>
            </a:r>
            <a:r>
              <a:rPr lang="de-DE" sz="2000" i="1" dirty="0">
                <a:latin typeface="Martel Heavy"/>
              </a:rPr>
              <a:t> different </a:t>
            </a:r>
            <a:r>
              <a:rPr lang="de-DE" sz="2000" i="1" dirty="0" err="1">
                <a:latin typeface="Martel Heavy"/>
              </a:rPr>
              <a:t>setups</a:t>
            </a:r>
            <a:endParaRPr lang="en-CA" sz="2000" i="1" dirty="0">
              <a:latin typeface="Martel Heavy"/>
            </a:endParaRPr>
          </a:p>
        </p:txBody>
      </p:sp>
      <p:sp>
        <p:nvSpPr>
          <p:cNvPr id="29" name="Pfeil: nach unten 28">
            <a:extLst>
              <a:ext uri="{FF2B5EF4-FFF2-40B4-BE49-F238E27FC236}">
                <a16:creationId xmlns:a16="http://schemas.microsoft.com/office/drawing/2014/main" id="{D17D455B-A754-5AB3-6C9B-845652414580}"/>
              </a:ext>
            </a:extLst>
          </p:cNvPr>
          <p:cNvSpPr/>
          <p:nvPr/>
        </p:nvSpPr>
        <p:spPr>
          <a:xfrm rot="16200000">
            <a:off x="17550536" y="13726208"/>
            <a:ext cx="364256" cy="2564841"/>
          </a:xfrm>
          <a:prstGeom prst="downArrow">
            <a:avLst/>
          </a:prstGeom>
          <a:solidFill>
            <a:srgbClr val="FFE6CD"/>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dirty="0"/>
          </a:p>
        </p:txBody>
      </p:sp>
      <p:grpSp>
        <p:nvGrpSpPr>
          <p:cNvPr id="162" name="Gruppieren 161">
            <a:extLst>
              <a:ext uri="{FF2B5EF4-FFF2-40B4-BE49-F238E27FC236}">
                <a16:creationId xmlns:a16="http://schemas.microsoft.com/office/drawing/2014/main" id="{C39372D0-EB72-808E-B019-06C220928399}"/>
              </a:ext>
            </a:extLst>
          </p:cNvPr>
          <p:cNvGrpSpPr/>
          <p:nvPr/>
        </p:nvGrpSpPr>
        <p:grpSpPr>
          <a:xfrm>
            <a:off x="5764052" y="11936520"/>
            <a:ext cx="3308685" cy="3012648"/>
            <a:chOff x="5487653" y="11404080"/>
            <a:chExt cx="3308685" cy="3012648"/>
          </a:xfrm>
        </p:grpSpPr>
        <p:grpSp>
          <p:nvGrpSpPr>
            <p:cNvPr id="79" name="Gruppieren 78">
              <a:extLst>
                <a:ext uri="{FF2B5EF4-FFF2-40B4-BE49-F238E27FC236}">
                  <a16:creationId xmlns:a16="http://schemas.microsoft.com/office/drawing/2014/main" id="{6C5722ED-E7C3-AE81-C611-FDAE500FC092}"/>
                </a:ext>
              </a:extLst>
            </p:cNvPr>
            <p:cNvGrpSpPr/>
            <p:nvPr/>
          </p:nvGrpSpPr>
          <p:grpSpPr>
            <a:xfrm>
              <a:off x="5487653" y="11410093"/>
              <a:ext cx="3273432" cy="3006635"/>
              <a:chOff x="6545582" y="11746984"/>
              <a:chExt cx="3273432" cy="3006635"/>
            </a:xfrm>
          </p:grpSpPr>
          <p:pic>
            <p:nvPicPr>
              <p:cNvPr id="12" name="Grafik 11" descr="Ein Bild, das Rechteck, Quadrat, Screenshot, Design enthält.&#10;&#10;Automatisch generierte Beschreibung">
                <a:extLst>
                  <a:ext uri="{FF2B5EF4-FFF2-40B4-BE49-F238E27FC236}">
                    <a16:creationId xmlns:a16="http://schemas.microsoft.com/office/drawing/2014/main" id="{E09F8F2F-7E8C-278C-41CC-597C07ECCEFC}"/>
                  </a:ext>
                </a:extLst>
              </p:cNvPr>
              <p:cNvPicPr>
                <a:picLocks noChangeAspect="1"/>
              </p:cNvPicPr>
              <p:nvPr/>
            </p:nvPicPr>
            <p:blipFill rotWithShape="1">
              <a:blip r:embed="rId6">
                <a:extLst>
                  <a:ext uri="{28A0092B-C50C-407E-A947-70E740481C1C}">
                    <a14:useLocalDpi xmlns:a14="http://schemas.microsoft.com/office/drawing/2010/main" val="0"/>
                  </a:ext>
                </a:extLst>
              </a:blip>
              <a:srcRect t="10719"/>
              <a:stretch/>
            </p:blipFill>
            <p:spPr>
              <a:xfrm>
                <a:off x="6545582" y="11746984"/>
                <a:ext cx="1627666" cy="1486393"/>
              </a:xfrm>
              <a:prstGeom prst="rect">
                <a:avLst/>
              </a:prstGeom>
              <a:ln>
                <a:solidFill>
                  <a:schemeClr val="accent2">
                    <a:lumMod val="50000"/>
                  </a:schemeClr>
                </a:solidFill>
              </a:ln>
            </p:spPr>
          </p:pic>
          <p:pic>
            <p:nvPicPr>
              <p:cNvPr id="16" name="Grafik 15" descr="Ein Bild, das Rechteck, Quadrat, Screenshot, Entwurf enthält.&#10;&#10;Automatisch generierte Beschreibung">
                <a:extLst>
                  <a:ext uri="{FF2B5EF4-FFF2-40B4-BE49-F238E27FC236}">
                    <a16:creationId xmlns:a16="http://schemas.microsoft.com/office/drawing/2014/main" id="{AD615BDC-AE28-0F60-6F37-9B9A996EC637}"/>
                  </a:ext>
                </a:extLst>
              </p:cNvPr>
              <p:cNvPicPr>
                <a:picLocks noChangeAspect="1"/>
              </p:cNvPicPr>
              <p:nvPr/>
            </p:nvPicPr>
            <p:blipFill rotWithShape="1">
              <a:blip r:embed="rId7">
                <a:extLst>
                  <a:ext uri="{28A0092B-C50C-407E-A947-70E740481C1C}">
                    <a14:useLocalDpi xmlns:a14="http://schemas.microsoft.com/office/drawing/2010/main" val="0"/>
                  </a:ext>
                </a:extLst>
              </a:blip>
              <a:srcRect t="9839"/>
              <a:stretch/>
            </p:blipFill>
            <p:spPr>
              <a:xfrm>
                <a:off x="8191348" y="13242814"/>
                <a:ext cx="1627666" cy="1501040"/>
              </a:xfrm>
              <a:prstGeom prst="rect">
                <a:avLst/>
              </a:prstGeom>
              <a:ln>
                <a:solidFill>
                  <a:schemeClr val="accent2">
                    <a:lumMod val="50000"/>
                  </a:schemeClr>
                </a:solidFill>
              </a:ln>
            </p:spPr>
          </p:pic>
          <p:pic>
            <p:nvPicPr>
              <p:cNvPr id="27" name="Grafik 26" descr="Ein Bild, das Wolkenkratzer, Quadrat, Gebäude enthält.&#10;&#10;Automatisch generierte Beschreibung">
                <a:extLst>
                  <a:ext uri="{FF2B5EF4-FFF2-40B4-BE49-F238E27FC236}">
                    <a16:creationId xmlns:a16="http://schemas.microsoft.com/office/drawing/2014/main" id="{BE3051E3-D775-0104-1D94-A3EE80748BCA}"/>
                  </a:ext>
                </a:extLst>
              </p:cNvPr>
              <p:cNvPicPr>
                <a:picLocks noChangeAspect="1"/>
              </p:cNvPicPr>
              <p:nvPr/>
            </p:nvPicPr>
            <p:blipFill rotWithShape="1">
              <a:blip r:embed="rId8">
                <a:extLst>
                  <a:ext uri="{28A0092B-C50C-407E-A947-70E740481C1C}">
                    <a14:useLocalDpi xmlns:a14="http://schemas.microsoft.com/office/drawing/2010/main" val="0"/>
                  </a:ext>
                </a:extLst>
              </a:blip>
              <a:srcRect t="9823"/>
              <a:stretch/>
            </p:blipFill>
            <p:spPr>
              <a:xfrm>
                <a:off x="6546756" y="13252312"/>
                <a:ext cx="1627666" cy="1501307"/>
              </a:xfrm>
              <a:prstGeom prst="rect">
                <a:avLst/>
              </a:prstGeom>
              <a:ln>
                <a:solidFill>
                  <a:schemeClr val="accent2">
                    <a:lumMod val="50000"/>
                  </a:schemeClr>
                </a:solidFill>
              </a:ln>
            </p:spPr>
          </p:pic>
        </p:grpSp>
        <p:pic>
          <p:nvPicPr>
            <p:cNvPr id="82" name="Grafik 81" descr="Ein Bild, das Screenshot, Rechteck, Quadrat, Design enthält.&#10;&#10;Automatisch generierte Beschreibung">
              <a:extLst>
                <a:ext uri="{FF2B5EF4-FFF2-40B4-BE49-F238E27FC236}">
                  <a16:creationId xmlns:a16="http://schemas.microsoft.com/office/drawing/2014/main" id="{3244CEE6-63CE-161D-942B-5617CF8D39C2}"/>
                </a:ext>
              </a:extLst>
            </p:cNvPr>
            <p:cNvPicPr>
              <a:picLocks noChangeAspect="1"/>
            </p:cNvPicPr>
            <p:nvPr/>
          </p:nvPicPr>
          <p:blipFill rotWithShape="1">
            <a:blip r:embed="rId9"/>
            <a:srcRect t="11482"/>
            <a:stretch/>
          </p:blipFill>
          <p:spPr>
            <a:xfrm>
              <a:off x="7127498" y="11404080"/>
              <a:ext cx="1668840" cy="1488133"/>
            </a:xfrm>
            <a:prstGeom prst="rect">
              <a:avLst/>
            </a:prstGeom>
            <a:ln>
              <a:solidFill>
                <a:schemeClr val="accent2">
                  <a:lumMod val="50000"/>
                </a:schemeClr>
              </a:solidFill>
            </a:ln>
          </p:spPr>
        </p:pic>
      </p:grpSp>
      <p:sp>
        <p:nvSpPr>
          <p:cNvPr id="35" name="Rechteck: abgerundete Ecken 34">
            <a:extLst>
              <a:ext uri="{FF2B5EF4-FFF2-40B4-BE49-F238E27FC236}">
                <a16:creationId xmlns:a16="http://schemas.microsoft.com/office/drawing/2014/main" id="{68A8CCD0-3432-1968-5BA8-773C4A8F3054}"/>
              </a:ext>
            </a:extLst>
          </p:cNvPr>
          <p:cNvSpPr/>
          <p:nvPr/>
        </p:nvSpPr>
        <p:spPr>
          <a:xfrm>
            <a:off x="25999238" y="14884351"/>
            <a:ext cx="3240979" cy="1441959"/>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7" name="Grafik 36" descr="Ein Bild, das Spiele, Brettspiel, Hallensportarten, Screenshot enthält.&#10;&#10;Automatisch generierte Beschreibung">
            <a:extLst>
              <a:ext uri="{FF2B5EF4-FFF2-40B4-BE49-F238E27FC236}">
                <a16:creationId xmlns:a16="http://schemas.microsoft.com/office/drawing/2014/main" id="{AA363ECA-10D9-6FA7-EE38-ECBEB464114B}"/>
              </a:ext>
            </a:extLst>
          </p:cNvPr>
          <p:cNvPicPr>
            <a:picLocks noChangeAspect="1"/>
          </p:cNvPicPr>
          <p:nvPr/>
        </p:nvPicPr>
        <p:blipFill>
          <a:blip r:embed="rId2"/>
          <a:stretch>
            <a:fillRect/>
          </a:stretch>
        </p:blipFill>
        <p:spPr>
          <a:xfrm>
            <a:off x="26063943" y="15518515"/>
            <a:ext cx="317583" cy="322456"/>
          </a:xfrm>
          <a:prstGeom prst="rect">
            <a:avLst/>
          </a:prstGeom>
        </p:spPr>
      </p:pic>
      <p:sp>
        <p:nvSpPr>
          <p:cNvPr id="38" name="Textfeld 37">
            <a:extLst>
              <a:ext uri="{FF2B5EF4-FFF2-40B4-BE49-F238E27FC236}">
                <a16:creationId xmlns:a16="http://schemas.microsoft.com/office/drawing/2014/main" id="{6FB72AD8-A5F5-E26F-EE68-5FF9098A874A}"/>
              </a:ext>
            </a:extLst>
          </p:cNvPr>
          <p:cNvSpPr txBox="1"/>
          <p:nvPr/>
        </p:nvSpPr>
        <p:spPr>
          <a:xfrm>
            <a:off x="26921465" y="15265706"/>
            <a:ext cx="1638565" cy="1120627"/>
          </a:xfrm>
          <a:prstGeom prst="rect">
            <a:avLst/>
          </a:prstGeom>
          <a:noFill/>
        </p:spPr>
        <p:txBody>
          <a:bodyPr wrap="square" rtlCol="0">
            <a:spAutoFit/>
          </a:bodyPr>
          <a:lstStyle/>
          <a:p>
            <a:pPr algn="ctr"/>
            <a:r>
              <a:rPr lang="de-DE" sz="2000" dirty="0">
                <a:latin typeface="Martel Heavy"/>
              </a:rPr>
              <a:t>[-1,1] – 50%</a:t>
            </a:r>
          </a:p>
          <a:p>
            <a:pPr algn="ctr"/>
            <a:r>
              <a:rPr lang="de-DE" sz="2000" dirty="0">
                <a:latin typeface="Martel Heavy"/>
              </a:rPr>
              <a:t> [-2,2] – 10%</a:t>
            </a:r>
          </a:p>
          <a:p>
            <a:pPr algn="ctr"/>
            <a:r>
              <a:rPr lang="de-DE" sz="2000" dirty="0">
                <a:latin typeface="Martel Heavy"/>
              </a:rPr>
              <a:t>…</a:t>
            </a:r>
            <a:endParaRPr lang="en-CA" sz="2000" dirty="0">
              <a:latin typeface="Martel Heavy"/>
            </a:endParaRPr>
          </a:p>
          <a:p>
            <a:pPr algn="ctr"/>
            <a:endParaRPr lang="en-CA" sz="2000" dirty="0">
              <a:latin typeface="Martel Heavy"/>
            </a:endParaRPr>
          </a:p>
        </p:txBody>
      </p:sp>
      <p:pic>
        <p:nvPicPr>
          <p:cNvPr id="39" name="Grafik 38" descr="Ein Bild, das Kreis, Entwurf, Symmetrie, Muster enthält.&#10;&#10;Automatisch generierte Beschreibung">
            <a:extLst>
              <a:ext uri="{FF2B5EF4-FFF2-40B4-BE49-F238E27FC236}">
                <a16:creationId xmlns:a16="http://schemas.microsoft.com/office/drawing/2014/main" id="{7BA45F1F-EB5D-35A7-D1C5-A0F2F8263C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V="1">
            <a:off x="26446231" y="15406855"/>
            <a:ext cx="648504" cy="545778"/>
          </a:xfrm>
          <a:prstGeom prst="rect">
            <a:avLst/>
          </a:prstGeom>
        </p:spPr>
      </p:pic>
      <p:sp>
        <p:nvSpPr>
          <p:cNvPr id="40" name="Geschweifte Klammer rechts 39">
            <a:extLst>
              <a:ext uri="{FF2B5EF4-FFF2-40B4-BE49-F238E27FC236}">
                <a16:creationId xmlns:a16="http://schemas.microsoft.com/office/drawing/2014/main" id="{711401F1-BC5E-7AF0-C5B5-357F0F44E9A1}"/>
              </a:ext>
            </a:extLst>
          </p:cNvPr>
          <p:cNvSpPr/>
          <p:nvPr/>
        </p:nvSpPr>
        <p:spPr>
          <a:xfrm>
            <a:off x="28225314" y="15081959"/>
            <a:ext cx="253517" cy="1124463"/>
          </a:xfrm>
          <a:prstGeom prst="rightBrace">
            <a:avLst/>
          </a:prstGeom>
          <a:ln w="1016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1" name="Textfeld 40">
            <a:extLst>
              <a:ext uri="{FF2B5EF4-FFF2-40B4-BE49-F238E27FC236}">
                <a16:creationId xmlns:a16="http://schemas.microsoft.com/office/drawing/2014/main" id="{2E6A4044-0626-3913-64D7-02D30832B8E1}"/>
              </a:ext>
            </a:extLst>
          </p:cNvPr>
          <p:cNvSpPr txBox="1"/>
          <p:nvPr/>
        </p:nvSpPr>
        <p:spPr>
          <a:xfrm>
            <a:off x="27994236" y="15406855"/>
            <a:ext cx="1638565" cy="338795"/>
          </a:xfrm>
          <a:prstGeom prst="rect">
            <a:avLst/>
          </a:prstGeom>
          <a:noFill/>
        </p:spPr>
        <p:txBody>
          <a:bodyPr wrap="square" rtlCol="0">
            <a:spAutoFit/>
          </a:bodyPr>
          <a:lstStyle/>
          <a:p>
            <a:pPr algn="ctr"/>
            <a:r>
              <a:rPr lang="de-DE" sz="2000" dirty="0">
                <a:latin typeface="Martel Heavy"/>
              </a:rPr>
              <a:t>[-1,1]</a:t>
            </a:r>
            <a:endParaRPr lang="en-CA" sz="2000" dirty="0">
              <a:latin typeface="Martel Heavy"/>
            </a:endParaRPr>
          </a:p>
        </p:txBody>
      </p:sp>
      <p:sp>
        <p:nvSpPr>
          <p:cNvPr id="33" name="Pfeil: nach unten 32">
            <a:extLst>
              <a:ext uri="{FF2B5EF4-FFF2-40B4-BE49-F238E27FC236}">
                <a16:creationId xmlns:a16="http://schemas.microsoft.com/office/drawing/2014/main" id="{9B20DC1E-8BDF-AD96-29D6-346DC4E36D62}"/>
              </a:ext>
            </a:extLst>
          </p:cNvPr>
          <p:cNvSpPr/>
          <p:nvPr/>
        </p:nvSpPr>
        <p:spPr>
          <a:xfrm>
            <a:off x="23541342" y="16414103"/>
            <a:ext cx="704804" cy="473301"/>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34" name="Textfeld 33">
            <a:extLst>
              <a:ext uri="{FF2B5EF4-FFF2-40B4-BE49-F238E27FC236}">
                <a16:creationId xmlns:a16="http://schemas.microsoft.com/office/drawing/2014/main" id="{3C4DC1C7-CFEF-C40D-3284-DDFE23660969}"/>
              </a:ext>
            </a:extLst>
          </p:cNvPr>
          <p:cNvSpPr txBox="1"/>
          <p:nvPr/>
        </p:nvSpPr>
        <p:spPr>
          <a:xfrm>
            <a:off x="22854057" y="16935151"/>
            <a:ext cx="1935114" cy="707887"/>
          </a:xfrm>
          <a:prstGeom prst="rect">
            <a:avLst/>
          </a:prstGeom>
          <a:noFill/>
        </p:spPr>
        <p:txBody>
          <a:bodyPr wrap="square" rtlCol="0">
            <a:spAutoFit/>
          </a:bodyPr>
          <a:lstStyle/>
          <a:p>
            <a:pPr algn="ctr"/>
            <a:r>
              <a:rPr lang="de-DE" sz="2000" i="1" dirty="0">
                <a:latin typeface="Martel Heavy"/>
              </a:rPr>
              <a:t>Move Knight (R)</a:t>
            </a:r>
          </a:p>
          <a:p>
            <a:pPr algn="ctr"/>
            <a:r>
              <a:rPr lang="de-DE" sz="2000" i="1" dirty="0">
                <a:latin typeface="Martel Heavy"/>
              </a:rPr>
              <a:t>[-1,2] </a:t>
            </a:r>
            <a:endParaRPr lang="en-CA" sz="2000" i="1" dirty="0">
              <a:latin typeface="Martel Heavy"/>
            </a:endParaRPr>
          </a:p>
        </p:txBody>
      </p:sp>
      <p:grpSp>
        <p:nvGrpSpPr>
          <p:cNvPr id="30" name="Gruppieren 29">
            <a:extLst>
              <a:ext uri="{FF2B5EF4-FFF2-40B4-BE49-F238E27FC236}">
                <a16:creationId xmlns:a16="http://schemas.microsoft.com/office/drawing/2014/main" id="{A0520D42-DB8D-6CB4-998A-1B199C957E68}"/>
              </a:ext>
            </a:extLst>
          </p:cNvPr>
          <p:cNvGrpSpPr/>
          <p:nvPr/>
        </p:nvGrpSpPr>
        <p:grpSpPr>
          <a:xfrm>
            <a:off x="22556958" y="14861128"/>
            <a:ext cx="3643581" cy="1445935"/>
            <a:chOff x="6309360" y="5401056"/>
            <a:chExt cx="1700061" cy="664464"/>
          </a:xfrm>
        </p:grpSpPr>
        <p:sp>
          <p:nvSpPr>
            <p:cNvPr id="42" name="Rechteck: abgerundete Ecken 41">
              <a:extLst>
                <a:ext uri="{FF2B5EF4-FFF2-40B4-BE49-F238E27FC236}">
                  <a16:creationId xmlns:a16="http://schemas.microsoft.com/office/drawing/2014/main" id="{4B83C877-CCB0-D525-7742-29BEA36FBD6A}"/>
                </a:ext>
              </a:extLst>
            </p:cNvPr>
            <p:cNvSpPr/>
            <p:nvPr/>
          </p:nvSpPr>
          <p:spPr>
            <a:xfrm>
              <a:off x="6309360" y="5401056"/>
              <a:ext cx="1516380" cy="664464"/>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4" name="Grafik 43" descr="Ein Bild, das Spiele, Brettspiel, Hallensportarten, Screenshot enthält.&#10;&#10;Automatisch generierte Beschreibung">
              <a:extLst>
                <a:ext uri="{FF2B5EF4-FFF2-40B4-BE49-F238E27FC236}">
                  <a16:creationId xmlns:a16="http://schemas.microsoft.com/office/drawing/2014/main" id="{69EC8293-765B-A26D-72F8-616E792D045A}"/>
                </a:ext>
              </a:extLst>
            </p:cNvPr>
            <p:cNvPicPr>
              <a:picLocks noChangeAspect="1"/>
            </p:cNvPicPr>
            <p:nvPr/>
          </p:nvPicPr>
          <p:blipFill>
            <a:blip r:embed="rId2"/>
            <a:stretch>
              <a:fillRect/>
            </a:stretch>
          </p:blipFill>
          <p:spPr>
            <a:xfrm>
              <a:off x="6339634" y="5693283"/>
              <a:ext cx="148590" cy="148590"/>
            </a:xfrm>
            <a:prstGeom prst="rect">
              <a:avLst/>
            </a:prstGeom>
          </p:spPr>
        </p:pic>
        <p:sp>
          <p:nvSpPr>
            <p:cNvPr id="45" name="Textfeld 44">
              <a:extLst>
                <a:ext uri="{FF2B5EF4-FFF2-40B4-BE49-F238E27FC236}">
                  <a16:creationId xmlns:a16="http://schemas.microsoft.com/office/drawing/2014/main" id="{270B566E-C3DD-BF1A-F7C4-2663C4C37A0F}"/>
                </a:ext>
              </a:extLst>
            </p:cNvPr>
            <p:cNvSpPr txBox="1"/>
            <p:nvPr/>
          </p:nvSpPr>
          <p:spPr>
            <a:xfrm>
              <a:off x="6740849" y="5576787"/>
              <a:ext cx="766647" cy="396301"/>
            </a:xfrm>
            <a:prstGeom prst="rect">
              <a:avLst/>
            </a:prstGeom>
            <a:noFill/>
          </p:spPr>
          <p:txBody>
            <a:bodyPr wrap="square" rtlCol="0">
              <a:spAutoFit/>
            </a:bodyPr>
            <a:lstStyle/>
            <a:p>
              <a:pPr algn="ctr"/>
              <a:r>
                <a:rPr lang="de-DE" sz="2000" dirty="0">
                  <a:latin typeface="Martel Heavy"/>
                </a:rPr>
                <a:t>[1,2] – 70%</a:t>
              </a:r>
            </a:p>
            <a:p>
              <a:pPr algn="ctr"/>
              <a:r>
                <a:rPr lang="de-DE" sz="2000" dirty="0">
                  <a:latin typeface="Martel Heavy"/>
                </a:rPr>
                <a:t> [1,1] – 30%</a:t>
              </a:r>
              <a:endParaRPr lang="en-CA" sz="2000" dirty="0">
                <a:latin typeface="Martel Heavy"/>
              </a:endParaRPr>
            </a:p>
            <a:p>
              <a:pPr algn="ctr"/>
              <a:endParaRPr lang="en-CA" sz="2000" dirty="0">
                <a:latin typeface="Martel Heavy"/>
              </a:endParaRPr>
            </a:p>
          </p:txBody>
        </p:sp>
        <p:pic>
          <p:nvPicPr>
            <p:cNvPr id="46" name="Grafik 45" descr="Ein Bild, das Kreis, Entwurf, Symmetrie, Muster enthält.&#10;&#10;Automatisch generierte Beschreibung">
              <a:extLst>
                <a:ext uri="{FF2B5EF4-FFF2-40B4-BE49-F238E27FC236}">
                  <a16:creationId xmlns:a16="http://schemas.microsoft.com/office/drawing/2014/main" id="{743A52B3-B413-EDD3-BBF4-E94F3C7371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V="1">
              <a:off x="6518498" y="5641829"/>
              <a:ext cx="303420" cy="251498"/>
            </a:xfrm>
            <a:prstGeom prst="rect">
              <a:avLst/>
            </a:prstGeom>
          </p:spPr>
        </p:pic>
        <p:sp>
          <p:nvSpPr>
            <p:cNvPr id="47" name="Geschweifte Klammer rechts 46">
              <a:extLst>
                <a:ext uri="{FF2B5EF4-FFF2-40B4-BE49-F238E27FC236}">
                  <a16:creationId xmlns:a16="http://schemas.microsoft.com/office/drawing/2014/main" id="{914B5A4D-D9C9-910D-B700-B1110609ADC9}"/>
                </a:ext>
              </a:extLst>
            </p:cNvPr>
            <p:cNvSpPr/>
            <p:nvPr/>
          </p:nvSpPr>
          <p:spPr>
            <a:xfrm>
              <a:off x="7350890" y="5492115"/>
              <a:ext cx="118615" cy="518160"/>
            </a:xfrm>
            <a:prstGeom prst="rightBrace">
              <a:avLst/>
            </a:prstGeom>
            <a:ln w="1016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8" name="Textfeld 47">
              <a:extLst>
                <a:ext uri="{FF2B5EF4-FFF2-40B4-BE49-F238E27FC236}">
                  <a16:creationId xmlns:a16="http://schemas.microsoft.com/office/drawing/2014/main" id="{1B954E60-5D40-C03D-70B6-222179254B30}"/>
                </a:ext>
              </a:extLst>
            </p:cNvPr>
            <p:cNvSpPr txBox="1"/>
            <p:nvPr/>
          </p:nvSpPr>
          <p:spPr>
            <a:xfrm>
              <a:off x="7242774" y="5641829"/>
              <a:ext cx="766647" cy="156119"/>
            </a:xfrm>
            <a:prstGeom prst="rect">
              <a:avLst/>
            </a:prstGeom>
            <a:noFill/>
          </p:spPr>
          <p:txBody>
            <a:bodyPr wrap="square" rtlCol="0">
              <a:spAutoFit/>
            </a:bodyPr>
            <a:lstStyle/>
            <a:p>
              <a:pPr algn="ctr"/>
              <a:r>
                <a:rPr lang="de-DE" sz="2000" dirty="0">
                  <a:latin typeface="Martel Heavy"/>
                </a:rPr>
                <a:t>[1,2]</a:t>
              </a:r>
              <a:endParaRPr lang="en-CA" sz="2000" dirty="0">
                <a:latin typeface="Martel Heavy"/>
              </a:endParaRPr>
            </a:p>
          </p:txBody>
        </p:sp>
      </p:grpSp>
      <p:pic>
        <p:nvPicPr>
          <p:cNvPr id="80" name="Grafik 79" descr="Ein Bild, das Rechteck, Quadrat, Screenshot, Entwurf enthält.&#10;&#10;Automatisch generierte Beschreibung">
            <a:extLst>
              <a:ext uri="{FF2B5EF4-FFF2-40B4-BE49-F238E27FC236}">
                <a16:creationId xmlns:a16="http://schemas.microsoft.com/office/drawing/2014/main" id="{0035A33E-736D-D40B-244C-341C3FF91E0B}"/>
              </a:ext>
            </a:extLst>
          </p:cNvPr>
          <p:cNvPicPr>
            <a:picLocks noChangeAspect="1"/>
          </p:cNvPicPr>
          <p:nvPr/>
        </p:nvPicPr>
        <p:blipFill rotWithShape="1">
          <a:blip r:embed="rId7">
            <a:extLst>
              <a:ext uri="{28A0092B-C50C-407E-A947-70E740481C1C}">
                <a14:useLocalDpi xmlns:a14="http://schemas.microsoft.com/office/drawing/2010/main" val="0"/>
              </a:ext>
            </a:extLst>
          </a:blip>
          <a:srcRect t="9839"/>
          <a:stretch/>
        </p:blipFill>
        <p:spPr>
          <a:xfrm>
            <a:off x="23893744" y="14950402"/>
            <a:ext cx="277691" cy="256088"/>
          </a:xfrm>
          <a:prstGeom prst="rect">
            <a:avLst/>
          </a:prstGeom>
          <a:ln>
            <a:solidFill>
              <a:schemeClr val="accent2">
                <a:lumMod val="50000"/>
              </a:schemeClr>
            </a:solidFill>
          </a:ln>
        </p:spPr>
      </p:pic>
      <p:grpSp>
        <p:nvGrpSpPr>
          <p:cNvPr id="28" name="Gruppieren 27">
            <a:extLst>
              <a:ext uri="{FF2B5EF4-FFF2-40B4-BE49-F238E27FC236}">
                <a16:creationId xmlns:a16="http://schemas.microsoft.com/office/drawing/2014/main" id="{E92DCFE5-2D83-2B7A-EEC2-A633AC5A2FDA}"/>
              </a:ext>
            </a:extLst>
          </p:cNvPr>
          <p:cNvGrpSpPr/>
          <p:nvPr/>
        </p:nvGrpSpPr>
        <p:grpSpPr>
          <a:xfrm>
            <a:off x="19253356" y="14884351"/>
            <a:ext cx="3559463" cy="1471352"/>
            <a:chOff x="6309360" y="5401056"/>
            <a:chExt cx="1700061" cy="692123"/>
          </a:xfrm>
        </p:grpSpPr>
        <p:sp>
          <p:nvSpPr>
            <p:cNvPr id="49" name="Rechteck: abgerundete Ecken 48">
              <a:extLst>
                <a:ext uri="{FF2B5EF4-FFF2-40B4-BE49-F238E27FC236}">
                  <a16:creationId xmlns:a16="http://schemas.microsoft.com/office/drawing/2014/main" id="{4256C1B6-C302-29FC-2651-0413C373791F}"/>
                </a:ext>
              </a:extLst>
            </p:cNvPr>
            <p:cNvSpPr/>
            <p:nvPr/>
          </p:nvSpPr>
          <p:spPr>
            <a:xfrm>
              <a:off x="6309360" y="5401056"/>
              <a:ext cx="1516380" cy="664464"/>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1" name="Grafik 50" descr="Ein Bild, das Spiele, Brettspiel, Hallensportarten, Screenshot enthält.&#10;&#10;Automatisch generierte Beschreibung">
              <a:extLst>
                <a:ext uri="{FF2B5EF4-FFF2-40B4-BE49-F238E27FC236}">
                  <a16:creationId xmlns:a16="http://schemas.microsoft.com/office/drawing/2014/main" id="{DE6F0BC9-572D-A174-F79D-D12377F41439}"/>
                </a:ext>
              </a:extLst>
            </p:cNvPr>
            <p:cNvPicPr>
              <a:picLocks noChangeAspect="1"/>
            </p:cNvPicPr>
            <p:nvPr/>
          </p:nvPicPr>
          <p:blipFill>
            <a:blip r:embed="rId2"/>
            <a:stretch>
              <a:fillRect/>
            </a:stretch>
          </p:blipFill>
          <p:spPr>
            <a:xfrm>
              <a:off x="6339634" y="5693283"/>
              <a:ext cx="148590" cy="148590"/>
            </a:xfrm>
            <a:prstGeom prst="rect">
              <a:avLst/>
            </a:prstGeom>
          </p:spPr>
        </p:pic>
        <p:sp>
          <p:nvSpPr>
            <p:cNvPr id="52" name="Textfeld 51">
              <a:extLst>
                <a:ext uri="{FF2B5EF4-FFF2-40B4-BE49-F238E27FC236}">
                  <a16:creationId xmlns:a16="http://schemas.microsoft.com/office/drawing/2014/main" id="{54B463BD-3FC3-9799-2946-F1F7F9F8A8FF}"/>
                </a:ext>
              </a:extLst>
            </p:cNvPr>
            <p:cNvSpPr txBox="1"/>
            <p:nvPr/>
          </p:nvSpPr>
          <p:spPr>
            <a:xfrm>
              <a:off x="6740849" y="5576787"/>
              <a:ext cx="766647" cy="516392"/>
            </a:xfrm>
            <a:prstGeom prst="rect">
              <a:avLst/>
            </a:prstGeom>
            <a:noFill/>
          </p:spPr>
          <p:txBody>
            <a:bodyPr wrap="square" rtlCol="0">
              <a:spAutoFit/>
            </a:bodyPr>
            <a:lstStyle/>
            <a:p>
              <a:pPr algn="ctr"/>
              <a:r>
                <a:rPr lang="de-DE" sz="2000" dirty="0">
                  <a:latin typeface="Martel Heavy"/>
                </a:rPr>
                <a:t>[-1,2] – 60%</a:t>
              </a:r>
            </a:p>
            <a:p>
              <a:pPr algn="ctr"/>
              <a:r>
                <a:rPr lang="de-DE" sz="2000" dirty="0">
                  <a:latin typeface="Martel Heavy"/>
                </a:rPr>
                <a:t> [1,2] – 10%</a:t>
              </a:r>
            </a:p>
            <a:p>
              <a:pPr algn="ctr"/>
              <a:r>
                <a:rPr lang="de-DE" sz="2000" dirty="0">
                  <a:latin typeface="Martel Heavy"/>
                </a:rPr>
                <a:t>…</a:t>
              </a:r>
              <a:endParaRPr lang="en-CA" sz="2000" dirty="0">
                <a:latin typeface="Martel Heavy"/>
              </a:endParaRPr>
            </a:p>
            <a:p>
              <a:pPr algn="ctr"/>
              <a:endParaRPr lang="en-CA" sz="2000" dirty="0">
                <a:latin typeface="Martel Heavy"/>
              </a:endParaRPr>
            </a:p>
          </p:txBody>
        </p:sp>
        <p:pic>
          <p:nvPicPr>
            <p:cNvPr id="53" name="Grafik 52" descr="Ein Bild, das Kreis, Entwurf, Symmetrie, Muster enthält.&#10;&#10;Automatisch generierte Beschreibung">
              <a:extLst>
                <a:ext uri="{FF2B5EF4-FFF2-40B4-BE49-F238E27FC236}">
                  <a16:creationId xmlns:a16="http://schemas.microsoft.com/office/drawing/2014/main" id="{F7AF9FBF-6AAF-56BD-C1E0-0C7C27E168A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V="1">
              <a:off x="6518498" y="5641829"/>
              <a:ext cx="303420" cy="251498"/>
            </a:xfrm>
            <a:prstGeom prst="rect">
              <a:avLst/>
            </a:prstGeom>
          </p:spPr>
        </p:pic>
        <p:sp>
          <p:nvSpPr>
            <p:cNvPr id="54" name="Geschweifte Klammer rechts 53">
              <a:extLst>
                <a:ext uri="{FF2B5EF4-FFF2-40B4-BE49-F238E27FC236}">
                  <a16:creationId xmlns:a16="http://schemas.microsoft.com/office/drawing/2014/main" id="{68A8E007-3A4D-B63C-8D84-A64ACB11F065}"/>
                </a:ext>
              </a:extLst>
            </p:cNvPr>
            <p:cNvSpPr/>
            <p:nvPr/>
          </p:nvSpPr>
          <p:spPr>
            <a:xfrm>
              <a:off x="7380004" y="5492115"/>
              <a:ext cx="118615" cy="518160"/>
            </a:xfrm>
            <a:prstGeom prst="rightBrace">
              <a:avLst/>
            </a:prstGeom>
            <a:ln w="1016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5" name="Textfeld 54">
              <a:extLst>
                <a:ext uri="{FF2B5EF4-FFF2-40B4-BE49-F238E27FC236}">
                  <a16:creationId xmlns:a16="http://schemas.microsoft.com/office/drawing/2014/main" id="{EC702FEF-431E-B62F-78B2-AC1846F5963B}"/>
                </a:ext>
              </a:extLst>
            </p:cNvPr>
            <p:cNvSpPr txBox="1"/>
            <p:nvPr/>
          </p:nvSpPr>
          <p:spPr>
            <a:xfrm>
              <a:off x="7242774" y="5641829"/>
              <a:ext cx="766647" cy="156119"/>
            </a:xfrm>
            <a:prstGeom prst="rect">
              <a:avLst/>
            </a:prstGeom>
            <a:noFill/>
          </p:spPr>
          <p:txBody>
            <a:bodyPr wrap="square" rtlCol="0">
              <a:spAutoFit/>
            </a:bodyPr>
            <a:lstStyle/>
            <a:p>
              <a:pPr algn="ctr"/>
              <a:r>
                <a:rPr lang="de-DE" sz="2000" dirty="0">
                  <a:latin typeface="Martel Heavy"/>
                </a:rPr>
                <a:t>[-1,2]</a:t>
              </a:r>
              <a:endParaRPr lang="en-CA" sz="2000" dirty="0">
                <a:latin typeface="Martel Heavy"/>
              </a:endParaRPr>
            </a:p>
          </p:txBody>
        </p:sp>
      </p:grpSp>
      <p:pic>
        <p:nvPicPr>
          <p:cNvPr id="83" name="Grafik 82" descr="Ein Bild, das Screenshot, Rechteck, Quadrat, Design enthält.&#10;&#10;Automatisch generierte Beschreibung">
            <a:extLst>
              <a:ext uri="{FF2B5EF4-FFF2-40B4-BE49-F238E27FC236}">
                <a16:creationId xmlns:a16="http://schemas.microsoft.com/office/drawing/2014/main" id="{21F55787-017A-D421-65F5-BBE4DBD138BF}"/>
              </a:ext>
            </a:extLst>
          </p:cNvPr>
          <p:cNvPicPr>
            <a:picLocks noChangeAspect="1"/>
          </p:cNvPicPr>
          <p:nvPr/>
        </p:nvPicPr>
        <p:blipFill rotWithShape="1">
          <a:blip r:embed="rId9"/>
          <a:srcRect t="11482"/>
          <a:stretch/>
        </p:blipFill>
        <p:spPr>
          <a:xfrm>
            <a:off x="20528432" y="14973606"/>
            <a:ext cx="288651" cy="257394"/>
          </a:xfrm>
          <a:prstGeom prst="rect">
            <a:avLst/>
          </a:prstGeom>
          <a:ln>
            <a:solidFill>
              <a:schemeClr val="accent2">
                <a:lumMod val="50000"/>
              </a:schemeClr>
            </a:solidFill>
          </a:ln>
        </p:spPr>
      </p:pic>
      <p:pic>
        <p:nvPicPr>
          <p:cNvPr id="84" name="Grafik 83" descr="Ein Bild, das Rechteck, Quadrat, Screenshot, Design enthält.&#10;&#10;Automatisch generierte Beschreibung">
            <a:extLst>
              <a:ext uri="{FF2B5EF4-FFF2-40B4-BE49-F238E27FC236}">
                <a16:creationId xmlns:a16="http://schemas.microsoft.com/office/drawing/2014/main" id="{98D81C29-2C33-8544-21B2-5B32873901AF}"/>
              </a:ext>
            </a:extLst>
          </p:cNvPr>
          <p:cNvPicPr>
            <a:picLocks noChangeAspect="1"/>
          </p:cNvPicPr>
          <p:nvPr/>
        </p:nvPicPr>
        <p:blipFill rotWithShape="1">
          <a:blip r:embed="rId6">
            <a:extLst>
              <a:ext uri="{28A0092B-C50C-407E-A947-70E740481C1C}">
                <a14:useLocalDpi xmlns:a14="http://schemas.microsoft.com/office/drawing/2010/main" val="0"/>
              </a:ext>
            </a:extLst>
          </a:blip>
          <a:srcRect t="10719"/>
          <a:stretch/>
        </p:blipFill>
        <p:spPr>
          <a:xfrm>
            <a:off x="27249309" y="14954392"/>
            <a:ext cx="302898" cy="276608"/>
          </a:xfrm>
          <a:prstGeom prst="rect">
            <a:avLst/>
          </a:prstGeom>
          <a:ln>
            <a:solidFill>
              <a:schemeClr val="accent2">
                <a:lumMod val="50000"/>
              </a:schemeClr>
            </a:solidFill>
          </a:ln>
        </p:spPr>
      </p:pic>
    </p:spTree>
    <p:extLst>
      <p:ext uri="{BB962C8B-B14F-4D97-AF65-F5344CB8AC3E}">
        <p14:creationId xmlns:p14="http://schemas.microsoft.com/office/powerpoint/2010/main" val="2229947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pieren 19">
            <a:extLst>
              <a:ext uri="{FF2B5EF4-FFF2-40B4-BE49-F238E27FC236}">
                <a16:creationId xmlns:a16="http://schemas.microsoft.com/office/drawing/2014/main" id="{E8336F59-265E-F2F8-C1B9-1BBBD652BCAC}"/>
              </a:ext>
            </a:extLst>
          </p:cNvPr>
          <p:cNvGrpSpPr/>
          <p:nvPr/>
        </p:nvGrpSpPr>
        <p:grpSpPr>
          <a:xfrm>
            <a:off x="-7801089" y="18080490"/>
            <a:ext cx="879949" cy="1447343"/>
            <a:chOff x="2205097" y="17594"/>
            <a:chExt cx="404120" cy="543472"/>
          </a:xfrm>
          <a:solidFill>
            <a:srgbClr val="E9B465"/>
          </a:solidFill>
        </p:grpSpPr>
        <p:sp>
          <p:nvSpPr>
            <p:cNvPr id="31" name="Ellipse 30">
              <a:extLst>
                <a:ext uri="{FF2B5EF4-FFF2-40B4-BE49-F238E27FC236}">
                  <a16:creationId xmlns:a16="http://schemas.microsoft.com/office/drawing/2014/main" id="{9B68AE93-91E3-66C8-E80F-AB96A80F7C50}"/>
                </a:ext>
              </a:extLst>
            </p:cNvPr>
            <p:cNvSpPr/>
            <p:nvPr/>
          </p:nvSpPr>
          <p:spPr>
            <a:xfrm>
              <a:off x="2205097" y="25808"/>
              <a:ext cx="386080" cy="101543"/>
            </a:xfrm>
            <a:prstGeom prst="ellipse">
              <a:avLst/>
            </a:prstGeom>
            <a:grp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2" name="Gruppieren 31">
              <a:extLst>
                <a:ext uri="{FF2B5EF4-FFF2-40B4-BE49-F238E27FC236}">
                  <a16:creationId xmlns:a16="http://schemas.microsoft.com/office/drawing/2014/main" id="{7F95A347-9E87-778C-C350-E52540E597BB}"/>
                </a:ext>
              </a:extLst>
            </p:cNvPr>
            <p:cNvGrpSpPr/>
            <p:nvPr/>
          </p:nvGrpSpPr>
          <p:grpSpPr>
            <a:xfrm>
              <a:off x="2208906" y="74295"/>
              <a:ext cx="392173" cy="475651"/>
              <a:chOff x="2208906" y="74295"/>
              <a:chExt cx="392173" cy="475651"/>
            </a:xfrm>
            <a:grpFill/>
          </p:grpSpPr>
          <p:sp>
            <p:nvSpPr>
              <p:cNvPr id="74" name="Ellipse 73">
                <a:extLst>
                  <a:ext uri="{FF2B5EF4-FFF2-40B4-BE49-F238E27FC236}">
                    <a16:creationId xmlns:a16="http://schemas.microsoft.com/office/drawing/2014/main" id="{550C7CA7-7DE3-431B-DB9B-8A85EB1ABF4C}"/>
                  </a:ext>
                </a:extLst>
              </p:cNvPr>
              <p:cNvSpPr/>
              <p:nvPr/>
            </p:nvSpPr>
            <p:spPr>
              <a:xfrm>
                <a:off x="2214999" y="448403"/>
                <a:ext cx="386080" cy="101543"/>
              </a:xfrm>
              <a:prstGeom prst="ellipse">
                <a:avLst/>
              </a:prstGeom>
              <a:grp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Rechteck 74">
                <a:extLst>
                  <a:ext uri="{FF2B5EF4-FFF2-40B4-BE49-F238E27FC236}">
                    <a16:creationId xmlns:a16="http://schemas.microsoft.com/office/drawing/2014/main" id="{F6F819BB-D621-E632-37E0-F843D6C63FAF}"/>
                  </a:ext>
                </a:extLst>
              </p:cNvPr>
              <p:cNvSpPr/>
              <p:nvPr/>
            </p:nvSpPr>
            <p:spPr>
              <a:xfrm>
                <a:off x="2208906" y="74295"/>
                <a:ext cx="386080" cy="417095"/>
              </a:xfrm>
              <a:prstGeom prst="rect">
                <a:avLst/>
              </a:prstGeom>
              <a:grp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6" name="Grafik 13" descr="Datenbank Silhouette">
              <a:extLst>
                <a:ext uri="{FF2B5EF4-FFF2-40B4-BE49-F238E27FC236}">
                  <a16:creationId xmlns:a16="http://schemas.microsoft.com/office/drawing/2014/main" id="{841286AF-9F60-91EA-864A-0E30B554EC08}"/>
                </a:ext>
              </a:extLst>
            </p:cNvPr>
            <p:cNvGrpSpPr/>
            <p:nvPr/>
          </p:nvGrpSpPr>
          <p:grpSpPr>
            <a:xfrm>
              <a:off x="2205097" y="17594"/>
              <a:ext cx="404120" cy="543472"/>
              <a:chOff x="919293" y="1772766"/>
              <a:chExt cx="404120" cy="543472"/>
            </a:xfrm>
            <a:grpFill/>
          </p:grpSpPr>
          <p:sp>
            <p:nvSpPr>
              <p:cNvPr id="43" name="Freihandform: Form 42">
                <a:extLst>
                  <a:ext uri="{FF2B5EF4-FFF2-40B4-BE49-F238E27FC236}">
                    <a16:creationId xmlns:a16="http://schemas.microsoft.com/office/drawing/2014/main" id="{7D0D4998-C6CC-EE75-D422-5A2E948E5BD9}"/>
                  </a:ext>
                </a:extLst>
              </p:cNvPr>
              <p:cNvSpPr/>
              <p:nvPr/>
            </p:nvSpPr>
            <p:spPr>
              <a:xfrm>
                <a:off x="919293" y="1772766"/>
                <a:ext cx="404120" cy="543472"/>
              </a:xfrm>
              <a:custGeom>
                <a:avLst/>
                <a:gdLst>
                  <a:gd name="connsiteX0" fmla="*/ 404120 w 404120"/>
                  <a:gd name="connsiteY0" fmla="*/ 480764 h 543472"/>
                  <a:gd name="connsiteX1" fmla="*/ 404120 w 404120"/>
                  <a:gd name="connsiteY1" fmla="*/ 62708 h 543472"/>
                  <a:gd name="connsiteX2" fmla="*/ 202060 w 404120"/>
                  <a:gd name="connsiteY2" fmla="*/ 0 h 543472"/>
                  <a:gd name="connsiteX3" fmla="*/ 0 w 404120"/>
                  <a:gd name="connsiteY3" fmla="*/ 62708 h 543472"/>
                  <a:gd name="connsiteX4" fmla="*/ 0 w 404120"/>
                  <a:gd name="connsiteY4" fmla="*/ 480764 h 543472"/>
                  <a:gd name="connsiteX5" fmla="*/ 202060 w 404120"/>
                  <a:gd name="connsiteY5" fmla="*/ 543472 h 543472"/>
                  <a:gd name="connsiteX6" fmla="*/ 404120 w 404120"/>
                  <a:gd name="connsiteY6" fmla="*/ 480764 h 543472"/>
                  <a:gd name="connsiteX7" fmla="*/ 202060 w 404120"/>
                  <a:gd name="connsiteY7" fmla="*/ 13935 h 543472"/>
                  <a:gd name="connsiteX8" fmla="*/ 390185 w 404120"/>
                  <a:gd name="connsiteY8" fmla="*/ 62708 h 543472"/>
                  <a:gd name="connsiteX9" fmla="*/ 202060 w 404120"/>
                  <a:gd name="connsiteY9" fmla="*/ 111482 h 543472"/>
                  <a:gd name="connsiteX10" fmla="*/ 13935 w 404120"/>
                  <a:gd name="connsiteY10" fmla="*/ 62708 h 543472"/>
                  <a:gd name="connsiteX11" fmla="*/ 202060 w 404120"/>
                  <a:gd name="connsiteY11" fmla="*/ 13935 h 543472"/>
                  <a:gd name="connsiteX12" fmla="*/ 13935 w 404120"/>
                  <a:gd name="connsiteY12" fmla="*/ 86816 h 543472"/>
                  <a:gd name="connsiteX13" fmla="*/ 202060 w 404120"/>
                  <a:gd name="connsiteY13" fmla="*/ 125417 h 543472"/>
                  <a:gd name="connsiteX14" fmla="*/ 390185 w 404120"/>
                  <a:gd name="connsiteY14" fmla="*/ 86816 h 543472"/>
                  <a:gd name="connsiteX15" fmla="*/ 390185 w 404120"/>
                  <a:gd name="connsiteY15" fmla="*/ 202060 h 543472"/>
                  <a:gd name="connsiteX16" fmla="*/ 202060 w 404120"/>
                  <a:gd name="connsiteY16" fmla="*/ 250833 h 543472"/>
                  <a:gd name="connsiteX17" fmla="*/ 13935 w 404120"/>
                  <a:gd name="connsiteY17" fmla="*/ 202060 h 543472"/>
                  <a:gd name="connsiteX18" fmla="*/ 13935 w 404120"/>
                  <a:gd name="connsiteY18" fmla="*/ 226168 h 543472"/>
                  <a:gd name="connsiteX19" fmla="*/ 202060 w 404120"/>
                  <a:gd name="connsiteY19" fmla="*/ 264769 h 543472"/>
                  <a:gd name="connsiteX20" fmla="*/ 390185 w 404120"/>
                  <a:gd name="connsiteY20" fmla="*/ 226168 h 543472"/>
                  <a:gd name="connsiteX21" fmla="*/ 390185 w 404120"/>
                  <a:gd name="connsiteY21" fmla="*/ 341412 h 543472"/>
                  <a:gd name="connsiteX22" fmla="*/ 202060 w 404120"/>
                  <a:gd name="connsiteY22" fmla="*/ 390185 h 543472"/>
                  <a:gd name="connsiteX23" fmla="*/ 13935 w 404120"/>
                  <a:gd name="connsiteY23" fmla="*/ 341412 h 543472"/>
                  <a:gd name="connsiteX24" fmla="*/ 13935 w 404120"/>
                  <a:gd name="connsiteY24" fmla="*/ 480764 h 543472"/>
                  <a:gd name="connsiteX25" fmla="*/ 13935 w 404120"/>
                  <a:gd name="connsiteY25" fmla="*/ 365520 h 543472"/>
                  <a:gd name="connsiteX26" fmla="*/ 202060 w 404120"/>
                  <a:gd name="connsiteY26" fmla="*/ 404120 h 543472"/>
                  <a:gd name="connsiteX27" fmla="*/ 390185 w 404120"/>
                  <a:gd name="connsiteY27" fmla="*/ 365520 h 543472"/>
                  <a:gd name="connsiteX28" fmla="*/ 390185 w 404120"/>
                  <a:gd name="connsiteY28" fmla="*/ 480764 h 543472"/>
                  <a:gd name="connsiteX29" fmla="*/ 202060 w 404120"/>
                  <a:gd name="connsiteY29" fmla="*/ 529537 h 543472"/>
                  <a:gd name="connsiteX30" fmla="*/ 13935 w 404120"/>
                  <a:gd name="connsiteY30" fmla="*/ 480764 h 54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120" h="543472">
                    <a:moveTo>
                      <a:pt x="404120" y="480764"/>
                    </a:moveTo>
                    <a:lnTo>
                      <a:pt x="404120" y="62708"/>
                    </a:lnTo>
                    <a:cubicBezTo>
                      <a:pt x="404120" y="21976"/>
                      <a:pt x="300018" y="0"/>
                      <a:pt x="202060" y="0"/>
                    </a:cubicBezTo>
                    <a:cubicBezTo>
                      <a:pt x="104103" y="0"/>
                      <a:pt x="0" y="21976"/>
                      <a:pt x="0" y="62708"/>
                    </a:cubicBezTo>
                    <a:lnTo>
                      <a:pt x="0" y="480764"/>
                    </a:lnTo>
                    <a:cubicBezTo>
                      <a:pt x="0" y="521497"/>
                      <a:pt x="104103" y="543472"/>
                      <a:pt x="202060" y="543472"/>
                    </a:cubicBezTo>
                    <a:cubicBezTo>
                      <a:pt x="300018" y="543472"/>
                      <a:pt x="404120" y="521497"/>
                      <a:pt x="404120" y="480764"/>
                    </a:cubicBezTo>
                    <a:close/>
                    <a:moveTo>
                      <a:pt x="202060" y="13935"/>
                    </a:moveTo>
                    <a:cubicBezTo>
                      <a:pt x="309730" y="13935"/>
                      <a:pt x="390185" y="39715"/>
                      <a:pt x="390185" y="62708"/>
                    </a:cubicBezTo>
                    <a:cubicBezTo>
                      <a:pt x="390185" y="85701"/>
                      <a:pt x="309730" y="111482"/>
                      <a:pt x="202060" y="111482"/>
                    </a:cubicBezTo>
                    <a:cubicBezTo>
                      <a:pt x="94390" y="111482"/>
                      <a:pt x="13935" y="85701"/>
                      <a:pt x="13935" y="62708"/>
                    </a:cubicBezTo>
                    <a:cubicBezTo>
                      <a:pt x="13935" y="39715"/>
                      <a:pt x="94390" y="13935"/>
                      <a:pt x="202060" y="13935"/>
                    </a:cubicBezTo>
                    <a:close/>
                    <a:moveTo>
                      <a:pt x="13935" y="86816"/>
                    </a:moveTo>
                    <a:cubicBezTo>
                      <a:pt x="45491" y="112039"/>
                      <a:pt x="125647" y="125417"/>
                      <a:pt x="202060" y="125417"/>
                    </a:cubicBezTo>
                    <a:cubicBezTo>
                      <a:pt x="278474" y="125417"/>
                      <a:pt x="358629" y="112039"/>
                      <a:pt x="390185" y="86816"/>
                    </a:cubicBezTo>
                    <a:lnTo>
                      <a:pt x="390185" y="202060"/>
                    </a:lnTo>
                    <a:cubicBezTo>
                      <a:pt x="390185" y="225053"/>
                      <a:pt x="309730" y="250833"/>
                      <a:pt x="202060" y="250833"/>
                    </a:cubicBezTo>
                    <a:cubicBezTo>
                      <a:pt x="94390" y="250833"/>
                      <a:pt x="13935" y="225053"/>
                      <a:pt x="13935" y="202060"/>
                    </a:cubicBezTo>
                    <a:close/>
                    <a:moveTo>
                      <a:pt x="13935" y="226168"/>
                    </a:moveTo>
                    <a:cubicBezTo>
                      <a:pt x="45491" y="251391"/>
                      <a:pt x="125647" y="264769"/>
                      <a:pt x="202060" y="264769"/>
                    </a:cubicBezTo>
                    <a:cubicBezTo>
                      <a:pt x="278474" y="264769"/>
                      <a:pt x="358629" y="251391"/>
                      <a:pt x="390185" y="226168"/>
                    </a:cubicBezTo>
                    <a:lnTo>
                      <a:pt x="390185" y="341412"/>
                    </a:lnTo>
                    <a:cubicBezTo>
                      <a:pt x="390185" y="364405"/>
                      <a:pt x="309730" y="390185"/>
                      <a:pt x="202060" y="390185"/>
                    </a:cubicBezTo>
                    <a:cubicBezTo>
                      <a:pt x="94390" y="390185"/>
                      <a:pt x="13935" y="364405"/>
                      <a:pt x="13935" y="341412"/>
                    </a:cubicBezTo>
                    <a:close/>
                    <a:moveTo>
                      <a:pt x="13935" y="480764"/>
                    </a:moveTo>
                    <a:lnTo>
                      <a:pt x="13935" y="365520"/>
                    </a:lnTo>
                    <a:cubicBezTo>
                      <a:pt x="45491" y="390743"/>
                      <a:pt x="125647" y="404120"/>
                      <a:pt x="202060" y="404120"/>
                    </a:cubicBezTo>
                    <a:cubicBezTo>
                      <a:pt x="278474" y="404120"/>
                      <a:pt x="358629" y="390743"/>
                      <a:pt x="390185" y="365520"/>
                    </a:cubicBezTo>
                    <a:lnTo>
                      <a:pt x="390185" y="480764"/>
                    </a:lnTo>
                    <a:cubicBezTo>
                      <a:pt x="390185" y="503757"/>
                      <a:pt x="309730" y="529537"/>
                      <a:pt x="202060" y="529537"/>
                    </a:cubicBezTo>
                    <a:cubicBezTo>
                      <a:pt x="94390" y="529537"/>
                      <a:pt x="13935" y="503757"/>
                      <a:pt x="13935" y="480764"/>
                    </a:cubicBezTo>
                    <a:close/>
                  </a:path>
                </a:pathLst>
              </a:custGeom>
              <a:grpFill/>
              <a:ln w="3175" cap="flat" cmpd="sng">
                <a:noFill/>
                <a:prstDash val="solid"/>
                <a:miter/>
              </a:ln>
            </p:spPr>
            <p:txBody>
              <a:bodyPr rtlCol="0" anchor="ctr"/>
              <a:lstStyle/>
              <a:p>
                <a:endParaRPr lang="en-CA" dirty="0"/>
              </a:p>
            </p:txBody>
          </p:sp>
          <p:sp>
            <p:nvSpPr>
              <p:cNvPr id="50" name="Freihandform: Form 49">
                <a:extLst>
                  <a:ext uri="{FF2B5EF4-FFF2-40B4-BE49-F238E27FC236}">
                    <a16:creationId xmlns:a16="http://schemas.microsoft.com/office/drawing/2014/main" id="{FEDE75D2-33CB-C193-01D5-FFE81B85E16F}"/>
                  </a:ext>
                </a:extLst>
              </p:cNvPr>
              <p:cNvSpPr/>
              <p:nvPr/>
            </p:nvSpPr>
            <p:spPr>
              <a:xfrm>
                <a:off x="1246770" y="1939989"/>
                <a:ext cx="27870" cy="27870"/>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grpFill/>
              <a:ln w="3175" cap="flat" cmpd="sng">
                <a:noFill/>
                <a:prstDash val="solid"/>
                <a:miter/>
              </a:ln>
            </p:spPr>
            <p:txBody>
              <a:bodyPr rtlCol="0" anchor="ctr"/>
              <a:lstStyle/>
              <a:p>
                <a:endParaRPr lang="en-CA"/>
              </a:p>
            </p:txBody>
          </p:sp>
          <p:sp>
            <p:nvSpPr>
              <p:cNvPr id="72" name="Freihandform: Form 71">
                <a:extLst>
                  <a:ext uri="{FF2B5EF4-FFF2-40B4-BE49-F238E27FC236}">
                    <a16:creationId xmlns:a16="http://schemas.microsoft.com/office/drawing/2014/main" id="{D153D3B5-A5E6-1655-63B5-F54CDD8948CC}"/>
                  </a:ext>
                </a:extLst>
              </p:cNvPr>
              <p:cNvSpPr/>
              <p:nvPr/>
            </p:nvSpPr>
            <p:spPr>
              <a:xfrm>
                <a:off x="1246770" y="2079341"/>
                <a:ext cx="27870" cy="27870"/>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grpFill/>
              <a:ln w="3175" cap="flat" cmpd="sng">
                <a:noFill/>
                <a:prstDash val="solid"/>
                <a:miter/>
              </a:ln>
            </p:spPr>
            <p:txBody>
              <a:bodyPr rtlCol="0" anchor="ctr"/>
              <a:lstStyle/>
              <a:p>
                <a:endParaRPr lang="en-CA"/>
              </a:p>
            </p:txBody>
          </p:sp>
          <p:sp>
            <p:nvSpPr>
              <p:cNvPr id="73" name="Freihandform: Form 72">
                <a:extLst>
                  <a:ext uri="{FF2B5EF4-FFF2-40B4-BE49-F238E27FC236}">
                    <a16:creationId xmlns:a16="http://schemas.microsoft.com/office/drawing/2014/main" id="{50B9B263-0877-80BA-83B0-930B2027F947}"/>
                  </a:ext>
                </a:extLst>
              </p:cNvPr>
              <p:cNvSpPr/>
              <p:nvPr/>
            </p:nvSpPr>
            <p:spPr>
              <a:xfrm>
                <a:off x="1246770" y="2218692"/>
                <a:ext cx="27870" cy="27870"/>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grpFill/>
              <a:ln w="3175" cap="flat" cmpd="sng">
                <a:noFill/>
                <a:prstDash val="solid"/>
                <a:miter/>
              </a:ln>
            </p:spPr>
            <p:txBody>
              <a:bodyPr rtlCol="0" anchor="ctr"/>
              <a:lstStyle/>
              <a:p>
                <a:endParaRPr lang="en-CA"/>
              </a:p>
            </p:txBody>
          </p:sp>
        </p:grpSp>
      </p:grpSp>
      <p:sp>
        <p:nvSpPr>
          <p:cNvPr id="2" name="Titel 1">
            <a:extLst>
              <a:ext uri="{FF2B5EF4-FFF2-40B4-BE49-F238E27FC236}">
                <a16:creationId xmlns:a16="http://schemas.microsoft.com/office/drawing/2014/main" id="{911B5EE8-98E3-0AA5-FDE4-1ABD7C80BC99}"/>
              </a:ext>
            </a:extLst>
          </p:cNvPr>
          <p:cNvSpPr>
            <a:spLocks noGrp="1"/>
          </p:cNvSpPr>
          <p:nvPr>
            <p:ph type="ctrTitle"/>
          </p:nvPr>
        </p:nvSpPr>
        <p:spPr>
          <a:xfrm>
            <a:off x="1944185" y="2552388"/>
            <a:ext cx="18186774" cy="1435161"/>
          </a:xfrm>
        </p:spPr>
        <p:txBody>
          <a:bodyPr/>
          <a:lstStyle/>
          <a:p>
            <a:r>
              <a:rPr lang="de-DE" dirty="0"/>
              <a:t>Deep Reinforcement Learning </a:t>
            </a:r>
            <a:r>
              <a:rPr lang="de-DE" dirty="0" err="1"/>
              <a:t>for</a:t>
            </a:r>
            <a:r>
              <a:rPr lang="de-DE" dirty="0"/>
              <a:t> Multi-Agent Systems on </a:t>
            </a:r>
            <a:r>
              <a:rPr lang="de-DE" dirty="0" err="1"/>
              <a:t>the</a:t>
            </a:r>
            <a:r>
              <a:rPr lang="de-DE" dirty="0"/>
              <a:t> </a:t>
            </a:r>
            <a:r>
              <a:rPr lang="de-DE" dirty="0" err="1"/>
              <a:t>Example</a:t>
            </a:r>
            <a:r>
              <a:rPr lang="de-DE" dirty="0"/>
              <a:t> </a:t>
            </a:r>
            <a:r>
              <a:rPr lang="de-DE" dirty="0" err="1"/>
              <a:t>of</a:t>
            </a:r>
            <a:r>
              <a:rPr lang="de-DE" dirty="0"/>
              <a:t> Chess</a:t>
            </a:r>
            <a:endParaRPr lang="en-CA" dirty="0"/>
          </a:p>
        </p:txBody>
      </p:sp>
      <p:sp>
        <p:nvSpPr>
          <p:cNvPr id="5" name="Textplatzhalter 4">
            <a:extLst>
              <a:ext uri="{FF2B5EF4-FFF2-40B4-BE49-F238E27FC236}">
                <a16:creationId xmlns:a16="http://schemas.microsoft.com/office/drawing/2014/main" id="{55811AB3-DB3D-3C72-7CB4-42B53792F0D0}"/>
              </a:ext>
            </a:extLst>
          </p:cNvPr>
          <p:cNvSpPr>
            <a:spLocks noGrp="1"/>
          </p:cNvSpPr>
          <p:nvPr>
            <p:ph type="body" idx="16"/>
          </p:nvPr>
        </p:nvSpPr>
        <p:spPr>
          <a:xfrm>
            <a:off x="-10658401" y="2359378"/>
            <a:ext cx="9136664" cy="8599023"/>
          </a:xfrm>
        </p:spPr>
        <p:txBody>
          <a:bodyPr numCol="1"/>
          <a:lstStyle/>
          <a:p>
            <a:endParaRPr lang="de-DE" sz="4500" b="1" dirty="0">
              <a:solidFill>
                <a:srgbClr val="004C8B"/>
              </a:solidFill>
              <a:latin typeface="Martel Heavy"/>
            </a:endParaRPr>
          </a:p>
          <a:p>
            <a:r>
              <a:rPr lang="de-DE" sz="4500" b="1" dirty="0">
                <a:solidFill>
                  <a:srgbClr val="004C8B"/>
                </a:solidFill>
                <a:latin typeface="Martel Heavy"/>
              </a:rPr>
              <a:t>Research Questions</a:t>
            </a:r>
            <a:endParaRPr lang="en-CA" sz="4500" b="1" dirty="0">
              <a:solidFill>
                <a:srgbClr val="004C8B"/>
              </a:solidFill>
              <a:latin typeface="Martel Heavy"/>
            </a:endParaRPr>
          </a:p>
          <a:p>
            <a:pPr marL="342900" indent="-342900">
              <a:buFont typeface="Arial" panose="020B0604020202020204" pitchFamily="34" charset="0"/>
              <a:buChar char="•"/>
            </a:pPr>
            <a:r>
              <a:rPr lang="en-CA" b="1" dirty="0">
                <a:solidFill>
                  <a:srgbClr val="004C8B"/>
                </a:solidFill>
                <a:latin typeface="Martel Heavy"/>
              </a:rPr>
              <a:t>Local vs. global learnings and decisions </a:t>
            </a:r>
          </a:p>
          <a:p>
            <a:pPr marL="342900" indent="-342900">
              <a:buFont typeface="Arial" panose="020B0604020202020204" pitchFamily="34" charset="0"/>
              <a:buChar char="•"/>
            </a:pPr>
            <a:r>
              <a:rPr lang="en-CA" b="1" dirty="0">
                <a:solidFill>
                  <a:srgbClr val="004C8B"/>
                </a:solidFill>
                <a:latin typeface="Martel Heavy"/>
              </a:rPr>
              <a:t>Incorporating as little knowledge as possible into the training process</a:t>
            </a:r>
          </a:p>
          <a:p>
            <a:pPr marL="342900" indent="-342900">
              <a:buFont typeface="Arial" panose="020B0604020202020204" pitchFamily="34" charset="0"/>
              <a:buChar char="•"/>
            </a:pPr>
            <a:r>
              <a:rPr lang="de-DE" b="1" dirty="0">
                <a:solidFill>
                  <a:srgbClr val="004C8B"/>
                </a:solidFill>
                <a:latin typeface="Martel Heavy"/>
              </a:rPr>
              <a:t>Knowledge </a:t>
            </a:r>
            <a:r>
              <a:rPr lang="de-DE" b="1" dirty="0" err="1">
                <a:solidFill>
                  <a:srgbClr val="004C8B"/>
                </a:solidFill>
                <a:latin typeface="Martel Heavy"/>
              </a:rPr>
              <a:t>transfer</a:t>
            </a:r>
            <a:r>
              <a:rPr lang="de-DE" b="1" dirty="0">
                <a:solidFill>
                  <a:srgbClr val="004C8B"/>
                </a:solidFill>
                <a:latin typeface="Martel Heavy"/>
              </a:rPr>
              <a:t> </a:t>
            </a:r>
            <a:r>
              <a:rPr lang="de-DE" b="1" dirty="0" err="1">
                <a:solidFill>
                  <a:srgbClr val="004C8B"/>
                </a:solidFill>
                <a:latin typeface="Martel Heavy"/>
              </a:rPr>
              <a:t>between</a:t>
            </a:r>
            <a:r>
              <a:rPr lang="de-DE" b="1" dirty="0">
                <a:solidFill>
                  <a:srgbClr val="004C8B"/>
                </a:solidFill>
                <a:latin typeface="Martel Heavy"/>
              </a:rPr>
              <a:t> </a:t>
            </a:r>
            <a:r>
              <a:rPr lang="de-DE" b="1" dirty="0" err="1">
                <a:solidFill>
                  <a:srgbClr val="004C8B"/>
                </a:solidFill>
                <a:latin typeface="Martel Heavy"/>
              </a:rPr>
              <a:t>local</a:t>
            </a:r>
            <a:r>
              <a:rPr lang="de-DE" b="1" dirty="0">
                <a:solidFill>
                  <a:srgbClr val="004C8B"/>
                </a:solidFill>
                <a:latin typeface="Martel Heavy"/>
              </a:rPr>
              <a:t> </a:t>
            </a:r>
            <a:r>
              <a:rPr lang="de-DE" b="1" dirty="0" err="1">
                <a:solidFill>
                  <a:srgbClr val="004C8B"/>
                </a:solidFill>
                <a:latin typeface="Martel Heavy"/>
              </a:rPr>
              <a:t>pieces</a:t>
            </a:r>
            <a:endParaRPr lang="de-DE" b="1" dirty="0">
              <a:solidFill>
                <a:srgbClr val="004C8B"/>
              </a:solidFill>
              <a:latin typeface="Martel Heavy"/>
            </a:endParaRPr>
          </a:p>
          <a:p>
            <a:pPr marL="342900" indent="-342900">
              <a:buFont typeface="Arial" panose="020B0604020202020204" pitchFamily="34" charset="0"/>
              <a:buChar char="•"/>
            </a:pPr>
            <a:r>
              <a:rPr lang="de-DE" b="1" dirty="0">
                <a:solidFill>
                  <a:srgbClr val="004C8B"/>
                </a:solidFill>
                <a:latin typeface="Martel Heavy"/>
              </a:rPr>
              <a:t>Neuroevolutive </a:t>
            </a:r>
            <a:r>
              <a:rPr lang="de-DE" b="1" dirty="0" err="1">
                <a:solidFill>
                  <a:srgbClr val="004C8B"/>
                </a:solidFill>
                <a:latin typeface="Martel Heavy"/>
              </a:rPr>
              <a:t>algorithms</a:t>
            </a:r>
            <a:r>
              <a:rPr lang="de-DE" b="1" dirty="0">
                <a:solidFill>
                  <a:srgbClr val="004C8B"/>
                </a:solidFill>
                <a:latin typeface="Martel Heavy"/>
              </a:rPr>
              <a:t> </a:t>
            </a:r>
            <a:r>
              <a:rPr lang="de-DE" b="1" dirty="0" err="1">
                <a:solidFill>
                  <a:srgbClr val="004C8B"/>
                </a:solidFill>
                <a:latin typeface="Martel Heavy"/>
              </a:rPr>
              <a:t>with</a:t>
            </a:r>
            <a:r>
              <a:rPr lang="de-DE" b="1" dirty="0">
                <a:solidFill>
                  <a:srgbClr val="004C8B"/>
                </a:solidFill>
                <a:latin typeface="Martel Heavy"/>
              </a:rPr>
              <a:t> </a:t>
            </a:r>
            <a:r>
              <a:rPr lang="de-DE" b="1" dirty="0" err="1">
                <a:solidFill>
                  <a:srgbClr val="004C8B"/>
                </a:solidFill>
                <a:latin typeface="Martel Heavy"/>
              </a:rPr>
              <a:t>dynamic</a:t>
            </a:r>
            <a:r>
              <a:rPr lang="de-DE" b="1" dirty="0">
                <a:solidFill>
                  <a:srgbClr val="004C8B"/>
                </a:solidFill>
                <a:latin typeface="Martel Heavy"/>
              </a:rPr>
              <a:t> </a:t>
            </a:r>
            <a:r>
              <a:rPr lang="de-DE" b="1" dirty="0" err="1">
                <a:solidFill>
                  <a:srgbClr val="004C8B"/>
                </a:solidFill>
                <a:latin typeface="Martel Heavy"/>
              </a:rPr>
              <a:t>observation</a:t>
            </a:r>
            <a:r>
              <a:rPr lang="de-DE" b="1" dirty="0">
                <a:solidFill>
                  <a:srgbClr val="004C8B"/>
                </a:solidFill>
                <a:latin typeface="Martel Heavy"/>
              </a:rPr>
              <a:t> and </a:t>
            </a:r>
            <a:r>
              <a:rPr lang="de-DE" b="1" dirty="0" err="1">
                <a:solidFill>
                  <a:srgbClr val="004C8B"/>
                </a:solidFill>
                <a:latin typeface="Martel Heavy"/>
              </a:rPr>
              <a:t>action</a:t>
            </a:r>
            <a:r>
              <a:rPr lang="de-DE" b="1" dirty="0">
                <a:solidFill>
                  <a:srgbClr val="004C8B"/>
                </a:solidFill>
                <a:latin typeface="Martel Heavy"/>
              </a:rPr>
              <a:t> </a:t>
            </a:r>
            <a:r>
              <a:rPr lang="de-DE" b="1" dirty="0" err="1">
                <a:solidFill>
                  <a:srgbClr val="004C8B"/>
                </a:solidFill>
                <a:latin typeface="Martel Heavy"/>
              </a:rPr>
              <a:t>spaces</a:t>
            </a:r>
            <a:r>
              <a:rPr lang="de-DE" b="1" dirty="0">
                <a:solidFill>
                  <a:srgbClr val="004C8B"/>
                </a:solidFill>
                <a:latin typeface="Martel Heavy"/>
              </a:rPr>
              <a:t> </a:t>
            </a:r>
          </a:p>
          <a:p>
            <a:pPr marL="342900" indent="-342900">
              <a:buFont typeface="Arial" panose="020B0604020202020204" pitchFamily="34" charset="0"/>
              <a:buChar char="•"/>
            </a:pPr>
            <a:r>
              <a:rPr lang="de-DE" b="1" dirty="0">
                <a:solidFill>
                  <a:srgbClr val="004C8B"/>
                </a:solidFill>
                <a:latin typeface="Martel Heavy"/>
              </a:rPr>
              <a:t>Teaching and </a:t>
            </a:r>
            <a:r>
              <a:rPr lang="de-DE" b="1" dirty="0" err="1">
                <a:solidFill>
                  <a:srgbClr val="004C8B"/>
                </a:solidFill>
                <a:latin typeface="Martel Heavy"/>
              </a:rPr>
              <a:t>Hierarchical</a:t>
            </a:r>
            <a:r>
              <a:rPr lang="de-DE" b="1" dirty="0">
                <a:solidFill>
                  <a:srgbClr val="004C8B"/>
                </a:solidFill>
                <a:latin typeface="Martel Heavy"/>
              </a:rPr>
              <a:t> Learning on </a:t>
            </a:r>
            <a:r>
              <a:rPr lang="de-DE" b="1" dirty="0" err="1">
                <a:solidFill>
                  <a:srgbClr val="004C8B"/>
                </a:solidFill>
                <a:latin typeface="Martel Heavy"/>
              </a:rPr>
              <a:t>local</a:t>
            </a:r>
            <a:r>
              <a:rPr lang="de-DE" b="1" dirty="0">
                <a:solidFill>
                  <a:srgbClr val="004C8B"/>
                </a:solidFill>
                <a:latin typeface="Martel Heavy"/>
              </a:rPr>
              <a:t> and global </a:t>
            </a:r>
            <a:r>
              <a:rPr lang="de-DE" b="1" dirty="0" err="1">
                <a:solidFill>
                  <a:srgbClr val="004C8B"/>
                </a:solidFill>
                <a:latin typeface="Martel Heavy"/>
              </a:rPr>
              <a:t>level</a:t>
            </a:r>
            <a:endParaRPr lang="de-DE" b="1" dirty="0">
              <a:solidFill>
                <a:srgbClr val="004C8B"/>
              </a:solidFill>
              <a:latin typeface="Martel Heavy"/>
            </a:endParaRPr>
          </a:p>
          <a:p>
            <a:pPr marL="342900" indent="-342900">
              <a:buFont typeface="Arial" panose="020B0604020202020204" pitchFamily="34" charset="0"/>
              <a:buChar char="•"/>
            </a:pPr>
            <a:r>
              <a:rPr lang="de-DE" b="1" dirty="0" err="1">
                <a:solidFill>
                  <a:srgbClr val="004C8B"/>
                </a:solidFill>
                <a:latin typeface="Martel Heavy"/>
              </a:rPr>
              <a:t>Sparse</a:t>
            </a:r>
            <a:r>
              <a:rPr lang="de-DE" b="1" dirty="0">
                <a:solidFill>
                  <a:srgbClr val="004C8B"/>
                </a:solidFill>
                <a:latin typeface="Martel Heavy"/>
              </a:rPr>
              <a:t> </a:t>
            </a:r>
            <a:r>
              <a:rPr lang="de-DE" b="1" dirty="0" err="1">
                <a:solidFill>
                  <a:srgbClr val="004C8B"/>
                </a:solidFill>
                <a:latin typeface="Martel Heavy"/>
              </a:rPr>
              <a:t>Rewards</a:t>
            </a:r>
            <a:r>
              <a:rPr lang="de-DE" b="1" dirty="0">
                <a:solidFill>
                  <a:srgbClr val="004C8B"/>
                </a:solidFill>
                <a:latin typeface="Martel Heavy"/>
              </a:rPr>
              <a:t> and </a:t>
            </a:r>
            <a:r>
              <a:rPr lang="de-DE" b="1" dirty="0" err="1">
                <a:solidFill>
                  <a:srgbClr val="004C8B"/>
                </a:solidFill>
                <a:latin typeface="Martel Heavy"/>
              </a:rPr>
              <a:t>Reward</a:t>
            </a:r>
            <a:r>
              <a:rPr lang="de-DE" b="1" dirty="0">
                <a:solidFill>
                  <a:srgbClr val="004C8B"/>
                </a:solidFill>
                <a:latin typeface="Martel Heavy"/>
              </a:rPr>
              <a:t> Engineering </a:t>
            </a:r>
            <a:r>
              <a:rPr lang="de-DE" b="1" dirty="0" err="1">
                <a:solidFill>
                  <a:srgbClr val="004C8B"/>
                </a:solidFill>
                <a:latin typeface="Martel Heavy"/>
              </a:rPr>
              <a:t>with</a:t>
            </a:r>
            <a:r>
              <a:rPr lang="de-DE" b="1" dirty="0">
                <a:solidFill>
                  <a:srgbClr val="004C8B"/>
                </a:solidFill>
                <a:latin typeface="Martel Heavy"/>
              </a:rPr>
              <a:t> </a:t>
            </a:r>
            <a:r>
              <a:rPr lang="de-DE" b="1" dirty="0" err="1">
                <a:solidFill>
                  <a:srgbClr val="004C8B"/>
                </a:solidFill>
                <a:latin typeface="Martel Heavy"/>
              </a:rPr>
              <a:t>no</a:t>
            </a:r>
            <a:r>
              <a:rPr lang="de-DE" b="1" dirty="0">
                <a:solidFill>
                  <a:srgbClr val="004C8B"/>
                </a:solidFill>
                <a:latin typeface="Martel Heavy"/>
              </a:rPr>
              <a:t> </a:t>
            </a:r>
            <a:r>
              <a:rPr lang="de-DE" b="1" dirty="0" err="1">
                <a:solidFill>
                  <a:srgbClr val="004C8B"/>
                </a:solidFill>
                <a:latin typeface="Martel Heavy"/>
              </a:rPr>
              <a:t>knowledge</a:t>
            </a:r>
            <a:r>
              <a:rPr lang="de-DE" b="1" dirty="0">
                <a:solidFill>
                  <a:srgbClr val="004C8B"/>
                </a:solidFill>
                <a:latin typeface="Martel Heavy"/>
              </a:rPr>
              <a:t> </a:t>
            </a:r>
            <a:r>
              <a:rPr lang="de-DE" b="1" dirty="0" err="1">
                <a:solidFill>
                  <a:srgbClr val="004C8B"/>
                </a:solidFill>
                <a:latin typeface="Martel Heavy"/>
              </a:rPr>
              <a:t>inclusion</a:t>
            </a:r>
            <a:endParaRPr lang="de-DE" b="1" dirty="0">
              <a:solidFill>
                <a:srgbClr val="004C8B"/>
              </a:solidFill>
              <a:latin typeface="Martel Heavy"/>
            </a:endParaRPr>
          </a:p>
          <a:p>
            <a:pPr marL="342900" indent="-342900">
              <a:buFont typeface="Arial" panose="020B0604020202020204" pitchFamily="34" charset="0"/>
              <a:buChar char="•"/>
            </a:pPr>
            <a:r>
              <a:rPr lang="de-DE" b="1" dirty="0" err="1">
                <a:solidFill>
                  <a:srgbClr val="004C8B"/>
                </a:solidFill>
                <a:latin typeface="Martel Heavy"/>
              </a:rPr>
              <a:t>Competitive</a:t>
            </a:r>
            <a:r>
              <a:rPr lang="de-DE" b="1" dirty="0">
                <a:solidFill>
                  <a:srgbClr val="004C8B"/>
                </a:solidFill>
                <a:latin typeface="Martel Heavy"/>
              </a:rPr>
              <a:t> and </a:t>
            </a:r>
            <a:r>
              <a:rPr lang="de-DE" b="1" dirty="0" err="1">
                <a:solidFill>
                  <a:srgbClr val="004C8B"/>
                </a:solidFill>
                <a:latin typeface="Martel Heavy"/>
              </a:rPr>
              <a:t>cooperative</a:t>
            </a:r>
            <a:r>
              <a:rPr lang="de-DE" b="1" dirty="0">
                <a:solidFill>
                  <a:srgbClr val="004C8B"/>
                </a:solidFill>
                <a:latin typeface="Martel Heavy"/>
              </a:rPr>
              <a:t> </a:t>
            </a:r>
            <a:r>
              <a:rPr lang="de-DE" b="1" dirty="0" err="1">
                <a:solidFill>
                  <a:srgbClr val="004C8B"/>
                </a:solidFill>
                <a:latin typeface="Martel Heavy"/>
              </a:rPr>
              <a:t>acting</a:t>
            </a:r>
            <a:r>
              <a:rPr lang="de-DE" b="1" dirty="0">
                <a:solidFill>
                  <a:srgbClr val="004C8B"/>
                </a:solidFill>
                <a:latin typeface="Martel Heavy"/>
              </a:rPr>
              <a:t> in MAS</a:t>
            </a:r>
          </a:p>
          <a:p>
            <a:pPr marL="342900" indent="-342900">
              <a:buFont typeface="Arial" panose="020B0604020202020204" pitchFamily="34" charset="0"/>
              <a:buChar char="•"/>
            </a:pPr>
            <a:endParaRPr lang="de-DE" b="1" dirty="0">
              <a:solidFill>
                <a:srgbClr val="004C8B"/>
              </a:solidFill>
              <a:latin typeface="Martel Heavy"/>
            </a:endParaRPr>
          </a:p>
        </p:txBody>
      </p:sp>
      <p:sp>
        <p:nvSpPr>
          <p:cNvPr id="10" name="Textplatzhalter 9">
            <a:extLst>
              <a:ext uri="{FF2B5EF4-FFF2-40B4-BE49-F238E27FC236}">
                <a16:creationId xmlns:a16="http://schemas.microsoft.com/office/drawing/2014/main" id="{33D4BEED-E4FA-A539-B22F-81F9D859C4CF}"/>
              </a:ext>
            </a:extLst>
          </p:cNvPr>
          <p:cNvSpPr>
            <a:spLocks noGrp="1"/>
          </p:cNvSpPr>
          <p:nvPr>
            <p:ph type="body" sz="quarter" idx="24"/>
          </p:nvPr>
        </p:nvSpPr>
        <p:spPr/>
        <p:txBody>
          <a:bodyPr/>
          <a:lstStyle/>
          <a:p>
            <a:endParaRPr lang="en-CA"/>
          </a:p>
        </p:txBody>
      </p:sp>
      <p:sp>
        <p:nvSpPr>
          <p:cNvPr id="13" name="Textplatzhalter 12">
            <a:extLst>
              <a:ext uri="{FF2B5EF4-FFF2-40B4-BE49-F238E27FC236}">
                <a16:creationId xmlns:a16="http://schemas.microsoft.com/office/drawing/2014/main" id="{50745873-E4AD-7108-D0B5-F54BA9871AF0}"/>
              </a:ext>
            </a:extLst>
          </p:cNvPr>
          <p:cNvSpPr>
            <a:spLocks noGrp="1"/>
          </p:cNvSpPr>
          <p:nvPr>
            <p:ph type="body" sz="quarter" idx="4294967295"/>
          </p:nvPr>
        </p:nvSpPr>
        <p:spPr>
          <a:xfrm>
            <a:off x="9602108" y="19803499"/>
            <a:ext cx="6898525" cy="484433"/>
          </a:xfrm>
        </p:spPr>
        <p:txBody>
          <a:bodyPr>
            <a:noAutofit/>
          </a:bodyPr>
          <a:lstStyle/>
          <a:p>
            <a:pPr marL="0" indent="0">
              <a:lnSpc>
                <a:spcPct val="100000"/>
              </a:lnSpc>
              <a:buNone/>
            </a:pPr>
            <a:r>
              <a:rPr lang="de-DE" sz="2500" dirty="0">
                <a:latin typeface="Open Sans" panose="020B0606030504020204" pitchFamily="34" charset="0"/>
                <a:ea typeface="Open Sans" panose="020B0606030504020204" pitchFamily="34" charset="0"/>
                <a:cs typeface="Open Sans" panose="020B0606030504020204" pitchFamily="34" charset="0"/>
              </a:rPr>
              <a:t>Reinforcement Learning </a:t>
            </a:r>
            <a:br>
              <a:rPr lang="de-DE" sz="2500" dirty="0">
                <a:latin typeface="Open Sans" panose="020B0606030504020204" pitchFamily="34" charset="0"/>
                <a:ea typeface="Open Sans" panose="020B0606030504020204" pitchFamily="34" charset="0"/>
                <a:cs typeface="Open Sans" panose="020B0606030504020204" pitchFamily="34" charset="0"/>
              </a:rPr>
            </a:br>
            <a:r>
              <a:rPr lang="de-DE" sz="2500" dirty="0">
                <a:latin typeface="Open Sans" panose="020B0606030504020204" pitchFamily="34" charset="0"/>
                <a:ea typeface="Open Sans" panose="020B0606030504020204" pitchFamily="34" charset="0"/>
                <a:cs typeface="Open Sans" panose="020B0606030504020204" pitchFamily="34" charset="0"/>
              </a:rPr>
              <a:t>Multi-Agent Systems</a:t>
            </a:r>
            <a:endParaRPr lang="en-CA"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Textplatzhalter 12">
            <a:extLst>
              <a:ext uri="{FF2B5EF4-FFF2-40B4-BE49-F238E27FC236}">
                <a16:creationId xmlns:a16="http://schemas.microsoft.com/office/drawing/2014/main" id="{2C8D22A7-521E-763A-FAD1-2545AB8A5E9A}"/>
              </a:ext>
            </a:extLst>
          </p:cNvPr>
          <p:cNvSpPr txBox="1">
            <a:spLocks/>
          </p:cNvSpPr>
          <p:nvPr/>
        </p:nvSpPr>
        <p:spPr>
          <a:xfrm>
            <a:off x="17430750" y="20015992"/>
            <a:ext cx="11620500" cy="484433"/>
          </a:xfrm>
          <a:prstGeom prst="rect">
            <a:avLst/>
          </a:prstGeom>
        </p:spPr>
        <p:txBody>
          <a:bodyPr vert="horz" lIns="91440" tIns="45720" rIns="91440" bIns="45720" rtlCol="0" anchor="t" anchorCtr="0">
            <a:noAutofit/>
          </a:bodyPr>
          <a:lstStyle>
            <a:lvl1pPr marL="0" indent="0" algn="l" defTabSz="2832080" rtl="0" eaLnBrk="1" latinLnBrk="0" hangingPunct="1">
              <a:lnSpc>
                <a:spcPct val="20000"/>
              </a:lnSpc>
              <a:spcBef>
                <a:spcPts val="3097"/>
              </a:spcBef>
              <a:buFont typeface="Arial" panose="020B0604020202020204" pitchFamily="34" charset="0"/>
              <a:buNone/>
              <a:defRPr sz="2000" b="0" i="0" kern="1200" baseline="0">
                <a:solidFill>
                  <a:schemeClr val="tx1"/>
                </a:solidFill>
                <a:latin typeface="Open Sans" charset="0"/>
                <a:ea typeface="Open Sans" charset="0"/>
                <a:cs typeface="Open Sans" charset="0"/>
              </a:defRPr>
            </a:lvl1pPr>
            <a:lvl2pPr marL="2124060" indent="-708020" algn="l" defTabSz="2832080" rtl="0" eaLnBrk="1" latinLnBrk="0" hangingPunct="1">
              <a:lnSpc>
                <a:spcPct val="90000"/>
              </a:lnSpc>
              <a:spcBef>
                <a:spcPts val="1549"/>
              </a:spcBef>
              <a:buFont typeface="Arial" panose="020B0604020202020204" pitchFamily="34" charset="0"/>
              <a:buChar char="•"/>
              <a:defRPr sz="7433" kern="1200">
                <a:solidFill>
                  <a:schemeClr val="tx1"/>
                </a:solidFill>
                <a:latin typeface="+mn-lt"/>
                <a:ea typeface="+mn-ea"/>
                <a:cs typeface="+mn-cs"/>
              </a:defRPr>
            </a:lvl2pPr>
            <a:lvl3pPr marL="3540100" indent="-708020" algn="l" defTabSz="2832080" rtl="0" eaLnBrk="1" latinLnBrk="0" hangingPunct="1">
              <a:lnSpc>
                <a:spcPct val="90000"/>
              </a:lnSpc>
              <a:spcBef>
                <a:spcPts val="1549"/>
              </a:spcBef>
              <a:buFont typeface="Arial" panose="020B0604020202020204" pitchFamily="34" charset="0"/>
              <a:buChar char="•"/>
              <a:defRPr sz="6194" kern="1200">
                <a:solidFill>
                  <a:schemeClr val="tx1"/>
                </a:solidFill>
                <a:latin typeface="+mn-lt"/>
                <a:ea typeface="+mn-ea"/>
                <a:cs typeface="+mn-cs"/>
              </a:defRPr>
            </a:lvl3pPr>
            <a:lvl4pPr marL="495613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4pPr>
            <a:lvl5pPr marL="637217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5pPr>
            <a:lvl6pPr marL="778821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6pPr>
            <a:lvl7pPr marL="920425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7pPr>
            <a:lvl8pPr marL="1062029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8pPr>
            <a:lvl9pPr marL="1203633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9pPr>
          </a:lstStyle>
          <a:p>
            <a:r>
              <a:rPr lang="de-DE" sz="2500" b="1" dirty="0"/>
              <a:t>Helen Haase (B.Sc.)                               Prof. Dr. Thomas Clemen</a:t>
            </a:r>
          </a:p>
          <a:p>
            <a:r>
              <a:rPr lang="de-DE" sz="2500" dirty="0"/>
              <a:t>Helen.Haase@haw-hamburg.de           Thomas.Clemen@haw.hamburg.de  </a:t>
            </a:r>
            <a:endParaRPr lang="en-CA" sz="2500" dirty="0"/>
          </a:p>
        </p:txBody>
      </p:sp>
      <p:sp>
        <p:nvSpPr>
          <p:cNvPr id="18" name="Textfeld 17">
            <a:extLst>
              <a:ext uri="{FF2B5EF4-FFF2-40B4-BE49-F238E27FC236}">
                <a16:creationId xmlns:a16="http://schemas.microsoft.com/office/drawing/2014/main" id="{BA582A46-60A5-679B-7804-FAFA3768404B}"/>
              </a:ext>
            </a:extLst>
          </p:cNvPr>
          <p:cNvSpPr txBox="1"/>
          <p:nvPr/>
        </p:nvSpPr>
        <p:spPr>
          <a:xfrm>
            <a:off x="-9040915" y="16883576"/>
            <a:ext cx="3040167" cy="707887"/>
          </a:xfrm>
          <a:prstGeom prst="rect">
            <a:avLst/>
          </a:prstGeom>
          <a:noFill/>
        </p:spPr>
        <p:txBody>
          <a:bodyPr wrap="square" rtlCol="0">
            <a:spAutoFit/>
          </a:bodyPr>
          <a:lstStyle/>
          <a:p>
            <a:pPr algn="ctr"/>
            <a:r>
              <a:rPr lang="de-DE" sz="2000" dirty="0">
                <a:latin typeface="Martel Heavy"/>
              </a:rPr>
              <a:t>Dataset </a:t>
            </a:r>
            <a:br>
              <a:rPr lang="de-DE" sz="2000" dirty="0">
                <a:latin typeface="Martel Heavy"/>
              </a:rPr>
            </a:br>
            <a:r>
              <a:rPr lang="de-DE" sz="2000" dirty="0" err="1">
                <a:latin typeface="Martel Heavy"/>
              </a:rPr>
              <a:t>LichessAPI</a:t>
            </a:r>
            <a:endParaRPr lang="en-CA" sz="2000" dirty="0">
              <a:latin typeface="Martel Heavy"/>
            </a:endParaRPr>
          </a:p>
        </p:txBody>
      </p:sp>
      <p:sp>
        <p:nvSpPr>
          <p:cNvPr id="22" name="Textfeld 21">
            <a:extLst>
              <a:ext uri="{FF2B5EF4-FFF2-40B4-BE49-F238E27FC236}">
                <a16:creationId xmlns:a16="http://schemas.microsoft.com/office/drawing/2014/main" id="{D792668C-38E5-CDAC-F9E1-BC921D4881F7}"/>
              </a:ext>
            </a:extLst>
          </p:cNvPr>
          <p:cNvSpPr txBox="1"/>
          <p:nvPr/>
        </p:nvSpPr>
        <p:spPr>
          <a:xfrm>
            <a:off x="-3041820" y="18877985"/>
            <a:ext cx="3040167" cy="1015663"/>
          </a:xfrm>
          <a:prstGeom prst="rect">
            <a:avLst/>
          </a:prstGeom>
          <a:noFill/>
        </p:spPr>
        <p:txBody>
          <a:bodyPr wrap="square" rtlCol="0">
            <a:spAutoFit/>
          </a:bodyPr>
          <a:lstStyle/>
          <a:p>
            <a:pPr algn="ctr"/>
            <a:r>
              <a:rPr lang="de-DE" sz="2000" i="1" dirty="0" err="1">
                <a:latin typeface="Martel Heavy"/>
              </a:rPr>
              <a:t>Calculate</a:t>
            </a:r>
            <a:r>
              <a:rPr lang="de-DE" sz="2000" i="1" dirty="0">
                <a:latin typeface="Martel Heavy"/>
              </a:rPr>
              <a:t> Action </a:t>
            </a:r>
            <a:r>
              <a:rPr lang="de-DE" sz="2000" i="1" dirty="0" err="1">
                <a:latin typeface="Martel Heavy"/>
              </a:rPr>
              <a:t>space</a:t>
            </a:r>
            <a:r>
              <a:rPr lang="de-DE" sz="2000" i="1" dirty="0">
                <a:latin typeface="Martel Heavy"/>
              </a:rPr>
              <a:t> per </a:t>
            </a:r>
            <a:r>
              <a:rPr lang="de-DE" sz="2000" i="1" dirty="0" err="1">
                <a:latin typeface="Martel Heavy"/>
              </a:rPr>
              <a:t>piece</a:t>
            </a:r>
            <a:r>
              <a:rPr lang="de-DE" sz="2000" i="1" dirty="0">
                <a:latin typeface="Martel Heavy"/>
              </a:rPr>
              <a:t> </a:t>
            </a:r>
            <a:r>
              <a:rPr lang="de-DE" sz="2000" i="1" dirty="0" err="1">
                <a:latin typeface="Martel Heavy"/>
              </a:rPr>
              <a:t>thorugh</a:t>
            </a:r>
            <a:r>
              <a:rPr lang="de-DE" sz="2000" i="1" dirty="0">
                <a:latin typeface="Martel Heavy"/>
              </a:rPr>
              <a:t> a </a:t>
            </a:r>
            <a:r>
              <a:rPr lang="de-DE" sz="2000" i="1" dirty="0" err="1">
                <a:latin typeface="Martel Heavy"/>
              </a:rPr>
              <a:t>frequency</a:t>
            </a:r>
            <a:r>
              <a:rPr lang="de-DE" sz="2000" i="1" dirty="0">
                <a:latin typeface="Martel Heavy"/>
              </a:rPr>
              <a:t> </a:t>
            </a:r>
            <a:r>
              <a:rPr lang="de-DE" sz="2000" i="1" dirty="0" err="1">
                <a:latin typeface="Martel Heavy"/>
              </a:rPr>
              <a:t>distribution</a:t>
            </a:r>
            <a:endParaRPr lang="en-CA" sz="2000" i="1" dirty="0">
              <a:latin typeface="Martel Heavy"/>
            </a:endParaRPr>
          </a:p>
        </p:txBody>
      </p:sp>
      <p:sp>
        <p:nvSpPr>
          <p:cNvPr id="23" name="Pfeil: nach unten 22">
            <a:extLst>
              <a:ext uri="{FF2B5EF4-FFF2-40B4-BE49-F238E27FC236}">
                <a16:creationId xmlns:a16="http://schemas.microsoft.com/office/drawing/2014/main" id="{12E6DB63-E2F5-746D-D228-6A990B102F19}"/>
              </a:ext>
            </a:extLst>
          </p:cNvPr>
          <p:cNvSpPr/>
          <p:nvPr/>
        </p:nvSpPr>
        <p:spPr>
          <a:xfrm rot="16200000">
            <a:off x="35559986" y="281649"/>
            <a:ext cx="704804" cy="1144003"/>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24" name="Textfeld 23">
            <a:extLst>
              <a:ext uri="{FF2B5EF4-FFF2-40B4-BE49-F238E27FC236}">
                <a16:creationId xmlns:a16="http://schemas.microsoft.com/office/drawing/2014/main" id="{7B58A900-D43E-8CBF-C331-9C79CEE1F916}"/>
              </a:ext>
            </a:extLst>
          </p:cNvPr>
          <p:cNvSpPr txBox="1"/>
          <p:nvPr/>
        </p:nvSpPr>
        <p:spPr>
          <a:xfrm>
            <a:off x="34357372" y="1338314"/>
            <a:ext cx="3040167" cy="707886"/>
          </a:xfrm>
          <a:prstGeom prst="rect">
            <a:avLst/>
          </a:prstGeom>
          <a:noFill/>
        </p:spPr>
        <p:txBody>
          <a:bodyPr wrap="square" rtlCol="0">
            <a:spAutoFit/>
          </a:bodyPr>
          <a:lstStyle/>
          <a:p>
            <a:pPr algn="ctr"/>
            <a:r>
              <a:rPr lang="de-DE" sz="2000" i="1" dirty="0">
                <a:latin typeface="Martel Heavy"/>
              </a:rPr>
              <a:t>Setup </a:t>
            </a:r>
            <a:r>
              <a:rPr lang="de-DE" sz="2000" i="1" dirty="0" err="1">
                <a:latin typeface="Martel Heavy"/>
              </a:rPr>
              <a:t>each</a:t>
            </a:r>
            <a:r>
              <a:rPr lang="de-DE" sz="2000" i="1" dirty="0">
                <a:latin typeface="Martel Heavy"/>
              </a:rPr>
              <a:t> </a:t>
            </a:r>
          </a:p>
          <a:p>
            <a:pPr algn="ctr"/>
            <a:r>
              <a:rPr lang="de-DE" sz="2000" i="1" dirty="0" err="1">
                <a:latin typeface="Martel Heavy"/>
              </a:rPr>
              <a:t>agent</a:t>
            </a:r>
            <a:endParaRPr lang="en-CA" sz="2000" i="1" dirty="0">
              <a:latin typeface="Martel Heavy"/>
            </a:endParaRPr>
          </a:p>
        </p:txBody>
      </p:sp>
      <p:sp>
        <p:nvSpPr>
          <p:cNvPr id="25" name="Pfeil: nach links gekrümmt 24">
            <a:extLst>
              <a:ext uri="{FF2B5EF4-FFF2-40B4-BE49-F238E27FC236}">
                <a16:creationId xmlns:a16="http://schemas.microsoft.com/office/drawing/2014/main" id="{40F647F4-4574-3756-F9E0-5FDB17E93187}"/>
              </a:ext>
            </a:extLst>
          </p:cNvPr>
          <p:cNvSpPr/>
          <p:nvPr/>
        </p:nvSpPr>
        <p:spPr>
          <a:xfrm rot="10800000" flipH="1">
            <a:off x="43923817" y="-75104"/>
            <a:ext cx="1513585" cy="1191268"/>
          </a:xfrm>
          <a:prstGeom prst="curvedLeftArrow">
            <a:avLst>
              <a:gd name="adj1" fmla="val 25000"/>
              <a:gd name="adj2" fmla="val 50000"/>
              <a:gd name="adj3" fmla="val 25000"/>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26" name="Textfeld 25">
            <a:extLst>
              <a:ext uri="{FF2B5EF4-FFF2-40B4-BE49-F238E27FC236}">
                <a16:creationId xmlns:a16="http://schemas.microsoft.com/office/drawing/2014/main" id="{656FB422-6BD9-EDC2-611E-5E598E6DBE49}"/>
              </a:ext>
            </a:extLst>
          </p:cNvPr>
          <p:cNvSpPr txBox="1"/>
          <p:nvPr/>
        </p:nvSpPr>
        <p:spPr>
          <a:xfrm>
            <a:off x="45106553" y="-47428"/>
            <a:ext cx="3040167" cy="1631215"/>
          </a:xfrm>
          <a:prstGeom prst="rect">
            <a:avLst/>
          </a:prstGeom>
          <a:noFill/>
        </p:spPr>
        <p:txBody>
          <a:bodyPr wrap="square" rtlCol="0">
            <a:spAutoFit/>
          </a:bodyPr>
          <a:lstStyle/>
          <a:p>
            <a:pPr algn="ctr"/>
            <a:r>
              <a:rPr lang="de-DE" sz="2000" i="1" dirty="0">
                <a:latin typeface="Martel Heavy"/>
              </a:rPr>
              <a:t>Train </a:t>
            </a:r>
            <a:r>
              <a:rPr lang="de-DE" sz="2000" i="1" dirty="0" err="1">
                <a:latin typeface="Martel Heavy"/>
              </a:rPr>
              <a:t>local</a:t>
            </a:r>
            <a:r>
              <a:rPr lang="de-DE" sz="2000" i="1" dirty="0">
                <a:latin typeface="Martel Heavy"/>
              </a:rPr>
              <a:t> and global </a:t>
            </a:r>
            <a:r>
              <a:rPr lang="de-DE" sz="2000" i="1" dirty="0" err="1">
                <a:latin typeface="Martel Heavy"/>
              </a:rPr>
              <a:t>agents</a:t>
            </a:r>
            <a:endParaRPr lang="de-DE" sz="2000" i="1" dirty="0">
              <a:latin typeface="Martel Heavy"/>
            </a:endParaRPr>
          </a:p>
          <a:p>
            <a:pPr algn="ctr"/>
            <a:endParaRPr lang="de-DE" sz="2000" i="1" dirty="0">
              <a:latin typeface="Martel Heavy"/>
            </a:endParaRPr>
          </a:p>
          <a:p>
            <a:pPr algn="ctr"/>
            <a:r>
              <a:rPr lang="de-DE" sz="2000" i="1" dirty="0">
                <a:latin typeface="Martel Heavy"/>
              </a:rPr>
              <a:t>Perform </a:t>
            </a:r>
            <a:r>
              <a:rPr lang="de-DE" sz="2000" i="1" dirty="0" err="1">
                <a:latin typeface="Martel Heavy"/>
              </a:rPr>
              <a:t>experiments</a:t>
            </a:r>
            <a:r>
              <a:rPr lang="de-DE" sz="2000" i="1" dirty="0">
                <a:latin typeface="Martel Heavy"/>
              </a:rPr>
              <a:t> </a:t>
            </a:r>
            <a:r>
              <a:rPr lang="de-DE" sz="2000" i="1" dirty="0" err="1">
                <a:latin typeface="Martel Heavy"/>
              </a:rPr>
              <a:t>for</a:t>
            </a:r>
            <a:r>
              <a:rPr lang="de-DE" sz="2000" i="1" dirty="0">
                <a:latin typeface="Martel Heavy"/>
              </a:rPr>
              <a:t> different </a:t>
            </a:r>
            <a:r>
              <a:rPr lang="de-DE" sz="2000" i="1" dirty="0" err="1">
                <a:latin typeface="Martel Heavy"/>
              </a:rPr>
              <a:t>setups</a:t>
            </a:r>
            <a:endParaRPr lang="en-CA" sz="2000" i="1" dirty="0">
              <a:latin typeface="Martel Heavy"/>
            </a:endParaRPr>
          </a:p>
        </p:txBody>
      </p:sp>
      <p:sp>
        <p:nvSpPr>
          <p:cNvPr id="29" name="Pfeil: nach unten 28">
            <a:extLst>
              <a:ext uri="{FF2B5EF4-FFF2-40B4-BE49-F238E27FC236}">
                <a16:creationId xmlns:a16="http://schemas.microsoft.com/office/drawing/2014/main" id="{D17D455B-A754-5AB3-6C9B-845652414580}"/>
              </a:ext>
            </a:extLst>
          </p:cNvPr>
          <p:cNvSpPr/>
          <p:nvPr/>
        </p:nvSpPr>
        <p:spPr>
          <a:xfrm rot="16200000">
            <a:off x="43360090" y="1155206"/>
            <a:ext cx="364256" cy="2564841"/>
          </a:xfrm>
          <a:prstGeom prst="downArrow">
            <a:avLst/>
          </a:prstGeom>
          <a:solidFill>
            <a:srgbClr val="FFE6CD"/>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dirty="0"/>
          </a:p>
        </p:txBody>
      </p:sp>
      <p:sp>
        <p:nvSpPr>
          <p:cNvPr id="35" name="Rechteck: abgerundete Ecken 34">
            <a:extLst>
              <a:ext uri="{FF2B5EF4-FFF2-40B4-BE49-F238E27FC236}">
                <a16:creationId xmlns:a16="http://schemas.microsoft.com/office/drawing/2014/main" id="{68A8CCD0-3432-1968-5BA8-773C4A8F3054}"/>
              </a:ext>
            </a:extLst>
          </p:cNvPr>
          <p:cNvSpPr/>
          <p:nvPr/>
        </p:nvSpPr>
        <p:spPr>
          <a:xfrm>
            <a:off x="51808792" y="2313349"/>
            <a:ext cx="3240979" cy="1441959"/>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7" name="Grafik 36" descr="Ein Bild, das Spiele, Brettspiel, Hallensportarten, Screenshot enthält.&#10;&#10;Automatisch generierte Beschreibung">
            <a:extLst>
              <a:ext uri="{FF2B5EF4-FFF2-40B4-BE49-F238E27FC236}">
                <a16:creationId xmlns:a16="http://schemas.microsoft.com/office/drawing/2014/main" id="{AA363ECA-10D9-6FA7-EE38-ECBEB464114B}"/>
              </a:ext>
            </a:extLst>
          </p:cNvPr>
          <p:cNvPicPr>
            <a:picLocks noChangeAspect="1"/>
          </p:cNvPicPr>
          <p:nvPr/>
        </p:nvPicPr>
        <p:blipFill>
          <a:blip r:embed="rId2"/>
          <a:stretch>
            <a:fillRect/>
          </a:stretch>
        </p:blipFill>
        <p:spPr>
          <a:xfrm>
            <a:off x="51873497" y="2947513"/>
            <a:ext cx="317583" cy="322456"/>
          </a:xfrm>
          <a:prstGeom prst="rect">
            <a:avLst/>
          </a:prstGeom>
        </p:spPr>
      </p:pic>
      <p:sp>
        <p:nvSpPr>
          <p:cNvPr id="38" name="Textfeld 37">
            <a:extLst>
              <a:ext uri="{FF2B5EF4-FFF2-40B4-BE49-F238E27FC236}">
                <a16:creationId xmlns:a16="http://schemas.microsoft.com/office/drawing/2014/main" id="{6FB72AD8-A5F5-E26F-EE68-5FF9098A874A}"/>
              </a:ext>
            </a:extLst>
          </p:cNvPr>
          <p:cNvSpPr txBox="1"/>
          <p:nvPr/>
        </p:nvSpPr>
        <p:spPr>
          <a:xfrm>
            <a:off x="52731019" y="2694704"/>
            <a:ext cx="1638565" cy="1120627"/>
          </a:xfrm>
          <a:prstGeom prst="rect">
            <a:avLst/>
          </a:prstGeom>
          <a:noFill/>
        </p:spPr>
        <p:txBody>
          <a:bodyPr wrap="square" rtlCol="0">
            <a:spAutoFit/>
          </a:bodyPr>
          <a:lstStyle/>
          <a:p>
            <a:pPr algn="ctr"/>
            <a:r>
              <a:rPr lang="de-DE" sz="2000" dirty="0">
                <a:latin typeface="Martel Heavy"/>
              </a:rPr>
              <a:t>[-1,1] – 50%</a:t>
            </a:r>
          </a:p>
          <a:p>
            <a:pPr algn="ctr"/>
            <a:r>
              <a:rPr lang="de-DE" sz="2000" dirty="0">
                <a:latin typeface="Martel Heavy"/>
              </a:rPr>
              <a:t> [-2,2] – 10%</a:t>
            </a:r>
          </a:p>
          <a:p>
            <a:pPr algn="ctr"/>
            <a:r>
              <a:rPr lang="de-DE" sz="2000" dirty="0">
                <a:latin typeface="Martel Heavy"/>
              </a:rPr>
              <a:t>…</a:t>
            </a:r>
            <a:endParaRPr lang="en-CA" sz="2000" dirty="0">
              <a:latin typeface="Martel Heavy"/>
            </a:endParaRPr>
          </a:p>
          <a:p>
            <a:pPr algn="ctr"/>
            <a:endParaRPr lang="en-CA" sz="2000" dirty="0">
              <a:latin typeface="Martel Heavy"/>
            </a:endParaRPr>
          </a:p>
        </p:txBody>
      </p:sp>
      <p:pic>
        <p:nvPicPr>
          <p:cNvPr id="39" name="Grafik 38" descr="Ein Bild, das Kreis, Entwurf, Symmetrie, Muster enthält.&#10;&#10;Automatisch generierte Beschreibung">
            <a:extLst>
              <a:ext uri="{FF2B5EF4-FFF2-40B4-BE49-F238E27FC236}">
                <a16:creationId xmlns:a16="http://schemas.microsoft.com/office/drawing/2014/main" id="{7BA45F1F-EB5D-35A7-D1C5-A0F2F8263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52255785" y="2835853"/>
            <a:ext cx="648504" cy="545778"/>
          </a:xfrm>
          <a:prstGeom prst="rect">
            <a:avLst/>
          </a:prstGeom>
        </p:spPr>
      </p:pic>
      <p:sp>
        <p:nvSpPr>
          <p:cNvPr id="40" name="Geschweifte Klammer rechts 39">
            <a:extLst>
              <a:ext uri="{FF2B5EF4-FFF2-40B4-BE49-F238E27FC236}">
                <a16:creationId xmlns:a16="http://schemas.microsoft.com/office/drawing/2014/main" id="{711401F1-BC5E-7AF0-C5B5-357F0F44E9A1}"/>
              </a:ext>
            </a:extLst>
          </p:cNvPr>
          <p:cNvSpPr/>
          <p:nvPr/>
        </p:nvSpPr>
        <p:spPr>
          <a:xfrm>
            <a:off x="54034868" y="2510957"/>
            <a:ext cx="253517" cy="1124463"/>
          </a:xfrm>
          <a:prstGeom prst="rightBrace">
            <a:avLst/>
          </a:prstGeom>
          <a:ln w="1016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1" name="Textfeld 40">
            <a:extLst>
              <a:ext uri="{FF2B5EF4-FFF2-40B4-BE49-F238E27FC236}">
                <a16:creationId xmlns:a16="http://schemas.microsoft.com/office/drawing/2014/main" id="{2E6A4044-0626-3913-64D7-02D30832B8E1}"/>
              </a:ext>
            </a:extLst>
          </p:cNvPr>
          <p:cNvSpPr txBox="1"/>
          <p:nvPr/>
        </p:nvSpPr>
        <p:spPr>
          <a:xfrm>
            <a:off x="53803790" y="2835853"/>
            <a:ext cx="1638565" cy="338795"/>
          </a:xfrm>
          <a:prstGeom prst="rect">
            <a:avLst/>
          </a:prstGeom>
          <a:noFill/>
        </p:spPr>
        <p:txBody>
          <a:bodyPr wrap="square" rtlCol="0">
            <a:spAutoFit/>
          </a:bodyPr>
          <a:lstStyle/>
          <a:p>
            <a:pPr algn="ctr"/>
            <a:r>
              <a:rPr lang="de-DE" sz="2000" dirty="0">
                <a:latin typeface="Martel Heavy"/>
              </a:rPr>
              <a:t>[-1,1]</a:t>
            </a:r>
            <a:endParaRPr lang="en-CA" sz="2000" dirty="0">
              <a:latin typeface="Martel Heavy"/>
            </a:endParaRPr>
          </a:p>
        </p:txBody>
      </p:sp>
      <p:sp>
        <p:nvSpPr>
          <p:cNvPr id="33" name="Pfeil: nach unten 32">
            <a:extLst>
              <a:ext uri="{FF2B5EF4-FFF2-40B4-BE49-F238E27FC236}">
                <a16:creationId xmlns:a16="http://schemas.microsoft.com/office/drawing/2014/main" id="{9B20DC1E-8BDF-AD96-29D6-346DC4E36D62}"/>
              </a:ext>
            </a:extLst>
          </p:cNvPr>
          <p:cNvSpPr/>
          <p:nvPr/>
        </p:nvSpPr>
        <p:spPr>
          <a:xfrm>
            <a:off x="49350896" y="3843101"/>
            <a:ext cx="704804" cy="473301"/>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34" name="Textfeld 33">
            <a:extLst>
              <a:ext uri="{FF2B5EF4-FFF2-40B4-BE49-F238E27FC236}">
                <a16:creationId xmlns:a16="http://schemas.microsoft.com/office/drawing/2014/main" id="{3C4DC1C7-CFEF-C40D-3284-DDFE23660969}"/>
              </a:ext>
            </a:extLst>
          </p:cNvPr>
          <p:cNvSpPr txBox="1"/>
          <p:nvPr/>
        </p:nvSpPr>
        <p:spPr>
          <a:xfrm>
            <a:off x="48663611" y="4364149"/>
            <a:ext cx="1935114" cy="707887"/>
          </a:xfrm>
          <a:prstGeom prst="rect">
            <a:avLst/>
          </a:prstGeom>
          <a:noFill/>
        </p:spPr>
        <p:txBody>
          <a:bodyPr wrap="square" rtlCol="0">
            <a:spAutoFit/>
          </a:bodyPr>
          <a:lstStyle/>
          <a:p>
            <a:pPr algn="ctr"/>
            <a:r>
              <a:rPr lang="de-DE" sz="2000" i="1" dirty="0">
                <a:latin typeface="Martel Heavy"/>
              </a:rPr>
              <a:t>Move Knight (R)</a:t>
            </a:r>
          </a:p>
          <a:p>
            <a:pPr algn="ctr"/>
            <a:r>
              <a:rPr lang="de-DE" sz="2000" i="1" dirty="0">
                <a:latin typeface="Martel Heavy"/>
              </a:rPr>
              <a:t>[-1,2] </a:t>
            </a:r>
            <a:endParaRPr lang="en-CA" sz="2000" i="1" dirty="0">
              <a:latin typeface="Martel Heavy"/>
            </a:endParaRPr>
          </a:p>
        </p:txBody>
      </p:sp>
      <p:grpSp>
        <p:nvGrpSpPr>
          <p:cNvPr id="30" name="Gruppieren 29">
            <a:extLst>
              <a:ext uri="{FF2B5EF4-FFF2-40B4-BE49-F238E27FC236}">
                <a16:creationId xmlns:a16="http://schemas.microsoft.com/office/drawing/2014/main" id="{A0520D42-DB8D-6CB4-998A-1B199C957E68}"/>
              </a:ext>
            </a:extLst>
          </p:cNvPr>
          <p:cNvGrpSpPr/>
          <p:nvPr/>
        </p:nvGrpSpPr>
        <p:grpSpPr>
          <a:xfrm>
            <a:off x="48366512" y="2290126"/>
            <a:ext cx="3643581" cy="1445935"/>
            <a:chOff x="6309360" y="5401056"/>
            <a:chExt cx="1700061" cy="664464"/>
          </a:xfrm>
        </p:grpSpPr>
        <p:sp>
          <p:nvSpPr>
            <p:cNvPr id="42" name="Rechteck: abgerundete Ecken 41">
              <a:extLst>
                <a:ext uri="{FF2B5EF4-FFF2-40B4-BE49-F238E27FC236}">
                  <a16:creationId xmlns:a16="http://schemas.microsoft.com/office/drawing/2014/main" id="{4B83C877-CCB0-D525-7742-29BEA36FBD6A}"/>
                </a:ext>
              </a:extLst>
            </p:cNvPr>
            <p:cNvSpPr/>
            <p:nvPr/>
          </p:nvSpPr>
          <p:spPr>
            <a:xfrm>
              <a:off x="6309360" y="5401056"/>
              <a:ext cx="1516380" cy="664464"/>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4" name="Grafik 43" descr="Ein Bild, das Spiele, Brettspiel, Hallensportarten, Screenshot enthält.&#10;&#10;Automatisch generierte Beschreibung">
              <a:extLst>
                <a:ext uri="{FF2B5EF4-FFF2-40B4-BE49-F238E27FC236}">
                  <a16:creationId xmlns:a16="http://schemas.microsoft.com/office/drawing/2014/main" id="{69EC8293-765B-A26D-72F8-616E792D045A}"/>
                </a:ext>
              </a:extLst>
            </p:cNvPr>
            <p:cNvPicPr>
              <a:picLocks noChangeAspect="1"/>
            </p:cNvPicPr>
            <p:nvPr/>
          </p:nvPicPr>
          <p:blipFill>
            <a:blip r:embed="rId2"/>
            <a:stretch>
              <a:fillRect/>
            </a:stretch>
          </p:blipFill>
          <p:spPr>
            <a:xfrm>
              <a:off x="6339634" y="5693283"/>
              <a:ext cx="148590" cy="148590"/>
            </a:xfrm>
            <a:prstGeom prst="rect">
              <a:avLst/>
            </a:prstGeom>
          </p:spPr>
        </p:pic>
        <p:sp>
          <p:nvSpPr>
            <p:cNvPr id="45" name="Textfeld 44">
              <a:extLst>
                <a:ext uri="{FF2B5EF4-FFF2-40B4-BE49-F238E27FC236}">
                  <a16:creationId xmlns:a16="http://schemas.microsoft.com/office/drawing/2014/main" id="{270B566E-C3DD-BF1A-F7C4-2663C4C37A0F}"/>
                </a:ext>
              </a:extLst>
            </p:cNvPr>
            <p:cNvSpPr txBox="1"/>
            <p:nvPr/>
          </p:nvSpPr>
          <p:spPr>
            <a:xfrm>
              <a:off x="6740849" y="5576787"/>
              <a:ext cx="766647" cy="396301"/>
            </a:xfrm>
            <a:prstGeom prst="rect">
              <a:avLst/>
            </a:prstGeom>
            <a:noFill/>
          </p:spPr>
          <p:txBody>
            <a:bodyPr wrap="square" rtlCol="0">
              <a:spAutoFit/>
            </a:bodyPr>
            <a:lstStyle/>
            <a:p>
              <a:pPr algn="ctr"/>
              <a:r>
                <a:rPr lang="de-DE" sz="2000" dirty="0">
                  <a:latin typeface="Martel Heavy"/>
                </a:rPr>
                <a:t>[1,2] – 70%</a:t>
              </a:r>
            </a:p>
            <a:p>
              <a:pPr algn="ctr"/>
              <a:r>
                <a:rPr lang="de-DE" sz="2000" dirty="0">
                  <a:latin typeface="Martel Heavy"/>
                </a:rPr>
                <a:t> [1,1] – 30%</a:t>
              </a:r>
              <a:endParaRPr lang="en-CA" sz="2000" dirty="0">
                <a:latin typeface="Martel Heavy"/>
              </a:endParaRPr>
            </a:p>
            <a:p>
              <a:pPr algn="ctr"/>
              <a:endParaRPr lang="en-CA" sz="2000" dirty="0">
                <a:latin typeface="Martel Heavy"/>
              </a:endParaRPr>
            </a:p>
          </p:txBody>
        </p:sp>
        <p:pic>
          <p:nvPicPr>
            <p:cNvPr id="46" name="Grafik 45" descr="Ein Bild, das Kreis, Entwurf, Symmetrie, Muster enthält.&#10;&#10;Automatisch generierte Beschreibung">
              <a:extLst>
                <a:ext uri="{FF2B5EF4-FFF2-40B4-BE49-F238E27FC236}">
                  <a16:creationId xmlns:a16="http://schemas.microsoft.com/office/drawing/2014/main" id="{743A52B3-B413-EDD3-BBF4-E94F3C7371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6518498" y="5641829"/>
              <a:ext cx="303420" cy="251498"/>
            </a:xfrm>
            <a:prstGeom prst="rect">
              <a:avLst/>
            </a:prstGeom>
          </p:spPr>
        </p:pic>
        <p:sp>
          <p:nvSpPr>
            <p:cNvPr id="47" name="Geschweifte Klammer rechts 46">
              <a:extLst>
                <a:ext uri="{FF2B5EF4-FFF2-40B4-BE49-F238E27FC236}">
                  <a16:creationId xmlns:a16="http://schemas.microsoft.com/office/drawing/2014/main" id="{914B5A4D-D9C9-910D-B700-B1110609ADC9}"/>
                </a:ext>
              </a:extLst>
            </p:cNvPr>
            <p:cNvSpPr/>
            <p:nvPr/>
          </p:nvSpPr>
          <p:spPr>
            <a:xfrm>
              <a:off x="7350890" y="5492115"/>
              <a:ext cx="118615" cy="518160"/>
            </a:xfrm>
            <a:prstGeom prst="rightBrace">
              <a:avLst/>
            </a:prstGeom>
            <a:ln w="1016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8" name="Textfeld 47">
              <a:extLst>
                <a:ext uri="{FF2B5EF4-FFF2-40B4-BE49-F238E27FC236}">
                  <a16:creationId xmlns:a16="http://schemas.microsoft.com/office/drawing/2014/main" id="{1B954E60-5D40-C03D-70B6-222179254B30}"/>
                </a:ext>
              </a:extLst>
            </p:cNvPr>
            <p:cNvSpPr txBox="1"/>
            <p:nvPr/>
          </p:nvSpPr>
          <p:spPr>
            <a:xfrm>
              <a:off x="7242774" y="5641829"/>
              <a:ext cx="766647" cy="156119"/>
            </a:xfrm>
            <a:prstGeom prst="rect">
              <a:avLst/>
            </a:prstGeom>
            <a:noFill/>
          </p:spPr>
          <p:txBody>
            <a:bodyPr wrap="square" rtlCol="0">
              <a:spAutoFit/>
            </a:bodyPr>
            <a:lstStyle/>
            <a:p>
              <a:pPr algn="ctr"/>
              <a:r>
                <a:rPr lang="de-DE" sz="2000" dirty="0">
                  <a:latin typeface="Martel Heavy"/>
                </a:rPr>
                <a:t>[1,2]</a:t>
              </a:r>
              <a:endParaRPr lang="en-CA" sz="2000" dirty="0">
                <a:latin typeface="Martel Heavy"/>
              </a:endParaRPr>
            </a:p>
          </p:txBody>
        </p:sp>
      </p:grpSp>
      <p:pic>
        <p:nvPicPr>
          <p:cNvPr id="80" name="Grafik 79" descr="Ein Bild, das Rechteck, Quadrat, Screenshot, Entwurf enthält.&#10;&#10;Automatisch generierte Beschreibung">
            <a:extLst>
              <a:ext uri="{FF2B5EF4-FFF2-40B4-BE49-F238E27FC236}">
                <a16:creationId xmlns:a16="http://schemas.microsoft.com/office/drawing/2014/main" id="{0035A33E-736D-D40B-244C-341C3FF91E0B}"/>
              </a:ext>
            </a:extLst>
          </p:cNvPr>
          <p:cNvPicPr>
            <a:picLocks noChangeAspect="1"/>
          </p:cNvPicPr>
          <p:nvPr/>
        </p:nvPicPr>
        <p:blipFill rotWithShape="1">
          <a:blip r:embed="rId4">
            <a:extLst>
              <a:ext uri="{28A0092B-C50C-407E-A947-70E740481C1C}">
                <a14:useLocalDpi xmlns:a14="http://schemas.microsoft.com/office/drawing/2010/main" val="0"/>
              </a:ext>
            </a:extLst>
          </a:blip>
          <a:srcRect t="9839"/>
          <a:stretch/>
        </p:blipFill>
        <p:spPr>
          <a:xfrm>
            <a:off x="49703298" y="2379400"/>
            <a:ext cx="277691" cy="256088"/>
          </a:xfrm>
          <a:prstGeom prst="rect">
            <a:avLst/>
          </a:prstGeom>
          <a:ln>
            <a:solidFill>
              <a:schemeClr val="accent2">
                <a:lumMod val="50000"/>
              </a:schemeClr>
            </a:solidFill>
          </a:ln>
        </p:spPr>
      </p:pic>
      <p:grpSp>
        <p:nvGrpSpPr>
          <p:cNvPr id="28" name="Gruppieren 27">
            <a:extLst>
              <a:ext uri="{FF2B5EF4-FFF2-40B4-BE49-F238E27FC236}">
                <a16:creationId xmlns:a16="http://schemas.microsoft.com/office/drawing/2014/main" id="{E92DCFE5-2D83-2B7A-EEC2-A633AC5A2FDA}"/>
              </a:ext>
            </a:extLst>
          </p:cNvPr>
          <p:cNvGrpSpPr/>
          <p:nvPr/>
        </p:nvGrpSpPr>
        <p:grpSpPr>
          <a:xfrm>
            <a:off x="45062910" y="2313349"/>
            <a:ext cx="3559463" cy="1471352"/>
            <a:chOff x="6309360" y="5401056"/>
            <a:chExt cx="1700061" cy="692123"/>
          </a:xfrm>
        </p:grpSpPr>
        <p:sp>
          <p:nvSpPr>
            <p:cNvPr id="49" name="Rechteck: abgerundete Ecken 48">
              <a:extLst>
                <a:ext uri="{FF2B5EF4-FFF2-40B4-BE49-F238E27FC236}">
                  <a16:creationId xmlns:a16="http://schemas.microsoft.com/office/drawing/2014/main" id="{4256C1B6-C302-29FC-2651-0413C373791F}"/>
                </a:ext>
              </a:extLst>
            </p:cNvPr>
            <p:cNvSpPr/>
            <p:nvPr/>
          </p:nvSpPr>
          <p:spPr>
            <a:xfrm>
              <a:off x="6309360" y="5401056"/>
              <a:ext cx="1516380" cy="664464"/>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1" name="Grafik 50" descr="Ein Bild, das Spiele, Brettspiel, Hallensportarten, Screenshot enthält.&#10;&#10;Automatisch generierte Beschreibung">
              <a:extLst>
                <a:ext uri="{FF2B5EF4-FFF2-40B4-BE49-F238E27FC236}">
                  <a16:creationId xmlns:a16="http://schemas.microsoft.com/office/drawing/2014/main" id="{DE6F0BC9-572D-A174-F79D-D12377F41439}"/>
                </a:ext>
              </a:extLst>
            </p:cNvPr>
            <p:cNvPicPr>
              <a:picLocks noChangeAspect="1"/>
            </p:cNvPicPr>
            <p:nvPr/>
          </p:nvPicPr>
          <p:blipFill>
            <a:blip r:embed="rId2"/>
            <a:stretch>
              <a:fillRect/>
            </a:stretch>
          </p:blipFill>
          <p:spPr>
            <a:xfrm>
              <a:off x="6339634" y="5693283"/>
              <a:ext cx="148590" cy="148590"/>
            </a:xfrm>
            <a:prstGeom prst="rect">
              <a:avLst/>
            </a:prstGeom>
          </p:spPr>
        </p:pic>
        <p:sp>
          <p:nvSpPr>
            <p:cNvPr id="52" name="Textfeld 51">
              <a:extLst>
                <a:ext uri="{FF2B5EF4-FFF2-40B4-BE49-F238E27FC236}">
                  <a16:creationId xmlns:a16="http://schemas.microsoft.com/office/drawing/2014/main" id="{54B463BD-3FC3-9799-2946-F1F7F9F8A8FF}"/>
                </a:ext>
              </a:extLst>
            </p:cNvPr>
            <p:cNvSpPr txBox="1"/>
            <p:nvPr/>
          </p:nvSpPr>
          <p:spPr>
            <a:xfrm>
              <a:off x="6740849" y="5576787"/>
              <a:ext cx="766647" cy="516392"/>
            </a:xfrm>
            <a:prstGeom prst="rect">
              <a:avLst/>
            </a:prstGeom>
            <a:noFill/>
          </p:spPr>
          <p:txBody>
            <a:bodyPr wrap="square" rtlCol="0">
              <a:spAutoFit/>
            </a:bodyPr>
            <a:lstStyle/>
            <a:p>
              <a:pPr algn="ctr"/>
              <a:r>
                <a:rPr lang="de-DE" sz="2000" dirty="0">
                  <a:latin typeface="Martel Heavy"/>
                </a:rPr>
                <a:t>[-1,2] – 60%</a:t>
              </a:r>
            </a:p>
            <a:p>
              <a:pPr algn="ctr"/>
              <a:r>
                <a:rPr lang="de-DE" sz="2000" dirty="0">
                  <a:latin typeface="Martel Heavy"/>
                </a:rPr>
                <a:t> [1,2] – 10%</a:t>
              </a:r>
            </a:p>
            <a:p>
              <a:pPr algn="ctr"/>
              <a:r>
                <a:rPr lang="de-DE" sz="2000" dirty="0">
                  <a:latin typeface="Martel Heavy"/>
                </a:rPr>
                <a:t>…</a:t>
              </a:r>
              <a:endParaRPr lang="en-CA" sz="2000" dirty="0">
                <a:latin typeface="Martel Heavy"/>
              </a:endParaRPr>
            </a:p>
            <a:p>
              <a:pPr algn="ctr"/>
              <a:endParaRPr lang="en-CA" sz="2000" dirty="0">
                <a:latin typeface="Martel Heavy"/>
              </a:endParaRPr>
            </a:p>
          </p:txBody>
        </p:sp>
        <p:pic>
          <p:nvPicPr>
            <p:cNvPr id="53" name="Grafik 52" descr="Ein Bild, das Kreis, Entwurf, Symmetrie, Muster enthält.&#10;&#10;Automatisch generierte Beschreibung">
              <a:extLst>
                <a:ext uri="{FF2B5EF4-FFF2-40B4-BE49-F238E27FC236}">
                  <a16:creationId xmlns:a16="http://schemas.microsoft.com/office/drawing/2014/main" id="{F7AF9FBF-6AAF-56BD-C1E0-0C7C27E16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6518498" y="5641829"/>
              <a:ext cx="303420" cy="251498"/>
            </a:xfrm>
            <a:prstGeom prst="rect">
              <a:avLst/>
            </a:prstGeom>
          </p:spPr>
        </p:pic>
        <p:sp>
          <p:nvSpPr>
            <p:cNvPr id="54" name="Geschweifte Klammer rechts 53">
              <a:extLst>
                <a:ext uri="{FF2B5EF4-FFF2-40B4-BE49-F238E27FC236}">
                  <a16:creationId xmlns:a16="http://schemas.microsoft.com/office/drawing/2014/main" id="{68A8E007-3A4D-B63C-8D84-A64ACB11F065}"/>
                </a:ext>
              </a:extLst>
            </p:cNvPr>
            <p:cNvSpPr/>
            <p:nvPr/>
          </p:nvSpPr>
          <p:spPr>
            <a:xfrm>
              <a:off x="7380004" y="5492115"/>
              <a:ext cx="118615" cy="518160"/>
            </a:xfrm>
            <a:prstGeom prst="rightBrace">
              <a:avLst/>
            </a:prstGeom>
            <a:ln w="1016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5" name="Textfeld 54">
              <a:extLst>
                <a:ext uri="{FF2B5EF4-FFF2-40B4-BE49-F238E27FC236}">
                  <a16:creationId xmlns:a16="http://schemas.microsoft.com/office/drawing/2014/main" id="{EC702FEF-431E-B62F-78B2-AC1846F5963B}"/>
                </a:ext>
              </a:extLst>
            </p:cNvPr>
            <p:cNvSpPr txBox="1"/>
            <p:nvPr/>
          </p:nvSpPr>
          <p:spPr>
            <a:xfrm>
              <a:off x="7242774" y="5641829"/>
              <a:ext cx="766647" cy="156119"/>
            </a:xfrm>
            <a:prstGeom prst="rect">
              <a:avLst/>
            </a:prstGeom>
            <a:noFill/>
          </p:spPr>
          <p:txBody>
            <a:bodyPr wrap="square" rtlCol="0">
              <a:spAutoFit/>
            </a:bodyPr>
            <a:lstStyle/>
            <a:p>
              <a:pPr algn="ctr"/>
              <a:r>
                <a:rPr lang="de-DE" sz="2000" dirty="0">
                  <a:latin typeface="Martel Heavy"/>
                </a:rPr>
                <a:t>[-1,2]</a:t>
              </a:r>
              <a:endParaRPr lang="en-CA" sz="2000" dirty="0">
                <a:latin typeface="Martel Heavy"/>
              </a:endParaRPr>
            </a:p>
          </p:txBody>
        </p:sp>
      </p:grpSp>
      <p:pic>
        <p:nvPicPr>
          <p:cNvPr id="83" name="Grafik 82" descr="Ein Bild, das Screenshot, Rechteck, Quadrat, Design enthält.&#10;&#10;Automatisch generierte Beschreibung">
            <a:extLst>
              <a:ext uri="{FF2B5EF4-FFF2-40B4-BE49-F238E27FC236}">
                <a16:creationId xmlns:a16="http://schemas.microsoft.com/office/drawing/2014/main" id="{21F55787-017A-D421-65F5-BBE4DBD138BF}"/>
              </a:ext>
            </a:extLst>
          </p:cNvPr>
          <p:cNvPicPr>
            <a:picLocks noChangeAspect="1"/>
          </p:cNvPicPr>
          <p:nvPr/>
        </p:nvPicPr>
        <p:blipFill rotWithShape="1">
          <a:blip r:embed="rId5"/>
          <a:srcRect t="11482"/>
          <a:stretch/>
        </p:blipFill>
        <p:spPr>
          <a:xfrm>
            <a:off x="46337986" y="2402604"/>
            <a:ext cx="288651" cy="257394"/>
          </a:xfrm>
          <a:prstGeom prst="rect">
            <a:avLst/>
          </a:prstGeom>
          <a:ln>
            <a:solidFill>
              <a:schemeClr val="accent2">
                <a:lumMod val="50000"/>
              </a:schemeClr>
            </a:solidFill>
          </a:ln>
        </p:spPr>
      </p:pic>
      <p:pic>
        <p:nvPicPr>
          <p:cNvPr id="84" name="Grafik 83" descr="Ein Bild, das Rechteck, Quadrat, Screenshot, Design enthält.&#10;&#10;Automatisch generierte Beschreibung">
            <a:extLst>
              <a:ext uri="{FF2B5EF4-FFF2-40B4-BE49-F238E27FC236}">
                <a16:creationId xmlns:a16="http://schemas.microsoft.com/office/drawing/2014/main" id="{98D81C29-2C33-8544-21B2-5B32873901AF}"/>
              </a:ext>
            </a:extLst>
          </p:cNvPr>
          <p:cNvPicPr>
            <a:picLocks noChangeAspect="1"/>
          </p:cNvPicPr>
          <p:nvPr/>
        </p:nvPicPr>
        <p:blipFill rotWithShape="1">
          <a:blip r:embed="rId6">
            <a:extLst>
              <a:ext uri="{28A0092B-C50C-407E-A947-70E740481C1C}">
                <a14:useLocalDpi xmlns:a14="http://schemas.microsoft.com/office/drawing/2010/main" val="0"/>
              </a:ext>
            </a:extLst>
          </a:blip>
          <a:srcRect t="10719"/>
          <a:stretch/>
        </p:blipFill>
        <p:spPr>
          <a:xfrm>
            <a:off x="53058863" y="2383390"/>
            <a:ext cx="302898" cy="276608"/>
          </a:xfrm>
          <a:prstGeom prst="rect">
            <a:avLst/>
          </a:prstGeom>
          <a:ln>
            <a:solidFill>
              <a:schemeClr val="accent2">
                <a:lumMod val="50000"/>
              </a:schemeClr>
            </a:solidFill>
          </a:ln>
        </p:spPr>
      </p:pic>
      <p:sp>
        <p:nvSpPr>
          <p:cNvPr id="15" name="Textfeld 14">
            <a:extLst>
              <a:ext uri="{FF2B5EF4-FFF2-40B4-BE49-F238E27FC236}">
                <a16:creationId xmlns:a16="http://schemas.microsoft.com/office/drawing/2014/main" id="{5A745758-904B-B27C-35F0-691B4E9E64BD}"/>
              </a:ext>
            </a:extLst>
          </p:cNvPr>
          <p:cNvSpPr txBox="1"/>
          <p:nvPr/>
        </p:nvSpPr>
        <p:spPr>
          <a:xfrm>
            <a:off x="17108469" y="8576296"/>
            <a:ext cx="25813778" cy="16065937"/>
          </a:xfrm>
          <a:prstGeom prst="rect">
            <a:avLst/>
          </a:prstGeom>
          <a:noFill/>
        </p:spPr>
        <p:txBody>
          <a:bodyPr wrap="square" numCol="3" rtlCol="0">
            <a:spAutoFit/>
          </a:bodyPr>
          <a:lstStyle/>
          <a:p>
            <a:r>
              <a:rPr lang="de-DE" sz="4500" b="1" dirty="0">
                <a:solidFill>
                  <a:srgbClr val="004C8B"/>
                </a:solidFill>
                <a:latin typeface="Martel Heavy"/>
              </a:rPr>
              <a:t>Methods</a:t>
            </a:r>
          </a:p>
          <a:p>
            <a:r>
              <a:rPr lang="de-DE" sz="3500" b="1" dirty="0">
                <a:solidFill>
                  <a:srgbClr val="004C8B"/>
                </a:solidFill>
                <a:latin typeface="Martel Heavy"/>
              </a:rPr>
              <a:t>Phase 1 – </a:t>
            </a:r>
            <a:r>
              <a:rPr lang="de-DE" sz="3500" b="1" dirty="0" err="1">
                <a:solidFill>
                  <a:srgbClr val="004C8B"/>
                </a:solidFill>
                <a:latin typeface="Martel Heavy"/>
              </a:rPr>
              <a:t>Approximating</a:t>
            </a:r>
            <a:r>
              <a:rPr lang="de-DE" sz="3500" b="1" dirty="0">
                <a:solidFill>
                  <a:srgbClr val="004C8B"/>
                </a:solidFill>
                <a:latin typeface="Martel Heavy"/>
              </a:rPr>
              <a:t> an </a:t>
            </a:r>
            <a:r>
              <a:rPr lang="de-DE" sz="3500" b="1" dirty="0" err="1">
                <a:solidFill>
                  <a:srgbClr val="004C8B"/>
                </a:solidFill>
                <a:latin typeface="Martel Heavy"/>
              </a:rPr>
              <a:t>action</a:t>
            </a:r>
            <a:r>
              <a:rPr lang="de-DE" sz="3500" b="1" dirty="0">
                <a:solidFill>
                  <a:srgbClr val="004C8B"/>
                </a:solidFill>
                <a:latin typeface="Martel Heavy"/>
              </a:rPr>
              <a:t> </a:t>
            </a:r>
            <a:r>
              <a:rPr lang="de-DE" sz="3500" b="1" dirty="0" err="1">
                <a:solidFill>
                  <a:srgbClr val="004C8B"/>
                </a:solidFill>
                <a:latin typeface="Martel Heavy"/>
              </a:rPr>
              <a:t>space</a:t>
            </a:r>
            <a:r>
              <a:rPr lang="de-DE" sz="3500" b="1" dirty="0">
                <a:solidFill>
                  <a:srgbClr val="004C8B"/>
                </a:solidFill>
                <a:latin typeface="Martel Heavy"/>
              </a:rPr>
              <a:t> </a:t>
            </a:r>
            <a:r>
              <a:rPr lang="de-DE" sz="3500" b="1" dirty="0" err="1">
                <a:solidFill>
                  <a:srgbClr val="004C8B"/>
                </a:solidFill>
                <a:latin typeface="Martel Heavy"/>
              </a:rPr>
              <a:t>through</a:t>
            </a:r>
            <a:r>
              <a:rPr lang="de-DE" sz="3500" b="1" dirty="0">
                <a:solidFill>
                  <a:srgbClr val="004C8B"/>
                </a:solidFill>
                <a:latin typeface="Martel Heavy"/>
              </a:rPr>
              <a:t> a </a:t>
            </a:r>
            <a:r>
              <a:rPr lang="de-DE" sz="3500" b="1" dirty="0" err="1">
                <a:solidFill>
                  <a:srgbClr val="004C8B"/>
                </a:solidFill>
                <a:latin typeface="Martel Heavy"/>
              </a:rPr>
              <a:t>frequency</a:t>
            </a:r>
            <a:r>
              <a:rPr lang="de-DE" sz="3500" b="1" dirty="0">
                <a:solidFill>
                  <a:srgbClr val="004C8B"/>
                </a:solidFill>
                <a:latin typeface="Martel Heavy"/>
              </a:rPr>
              <a:t> </a:t>
            </a:r>
            <a:r>
              <a:rPr lang="de-DE" sz="3500" b="1" dirty="0" err="1">
                <a:solidFill>
                  <a:srgbClr val="004C8B"/>
                </a:solidFill>
                <a:latin typeface="Martel Heavy"/>
              </a:rPr>
              <a:t>distribution</a:t>
            </a:r>
            <a:endParaRPr lang="de-DE" sz="3500" b="1" dirty="0">
              <a:solidFill>
                <a:srgbClr val="004C8B"/>
              </a:solidFill>
              <a:latin typeface="Martel Heavy"/>
            </a:endParaRPr>
          </a:p>
          <a:p>
            <a:pPr marL="342900" indent="-342900">
              <a:buFont typeface="Arial" panose="020B0604020202020204" pitchFamily="34" charset="0"/>
              <a:buChar char="•"/>
            </a:pPr>
            <a:r>
              <a:rPr lang="de-DE" sz="2500" dirty="0">
                <a:solidFill>
                  <a:srgbClr val="004C8B"/>
                </a:solidFill>
                <a:latin typeface="Martel Heavy"/>
              </a:rPr>
              <a:t>Take a </a:t>
            </a:r>
            <a:r>
              <a:rPr lang="de-DE" sz="2500" dirty="0" err="1">
                <a:solidFill>
                  <a:srgbClr val="004C8B"/>
                </a:solidFill>
                <a:latin typeface="Martel Heavy"/>
              </a:rPr>
              <a:t>dataset</a:t>
            </a:r>
            <a:r>
              <a:rPr lang="de-DE" sz="2500" dirty="0">
                <a:solidFill>
                  <a:srgbClr val="004C8B"/>
                </a:solidFill>
                <a:latin typeface="Martel Heavy"/>
              </a:rPr>
              <a:t> </a:t>
            </a:r>
            <a:r>
              <a:rPr lang="de-DE" sz="2500" dirty="0" err="1">
                <a:solidFill>
                  <a:srgbClr val="004C8B"/>
                </a:solidFill>
                <a:latin typeface="Martel Heavy"/>
              </a:rPr>
              <a:t>of</a:t>
            </a:r>
            <a:r>
              <a:rPr lang="de-DE" sz="2500" dirty="0">
                <a:solidFill>
                  <a:srgbClr val="004C8B"/>
                </a:solidFill>
                <a:latin typeface="Martel Heavy"/>
              </a:rPr>
              <a:t> </a:t>
            </a:r>
            <a:r>
              <a:rPr lang="de-DE" sz="2500" dirty="0" err="1">
                <a:solidFill>
                  <a:srgbClr val="004C8B"/>
                </a:solidFill>
                <a:latin typeface="Martel Heavy"/>
              </a:rPr>
              <a:t>thousands</a:t>
            </a:r>
            <a:r>
              <a:rPr lang="de-DE" sz="2500" dirty="0">
                <a:solidFill>
                  <a:srgbClr val="004C8B"/>
                </a:solidFill>
                <a:latin typeface="Martel Heavy"/>
              </a:rPr>
              <a:t> </a:t>
            </a:r>
            <a:r>
              <a:rPr lang="de-DE" sz="2500" dirty="0" err="1">
                <a:solidFill>
                  <a:srgbClr val="004C8B"/>
                </a:solidFill>
                <a:latin typeface="Martel Heavy"/>
              </a:rPr>
              <a:t>of</a:t>
            </a:r>
            <a:r>
              <a:rPr lang="de-DE" sz="2500" dirty="0">
                <a:solidFill>
                  <a:srgbClr val="004C8B"/>
                </a:solidFill>
                <a:latin typeface="Martel Heavy"/>
              </a:rPr>
              <a:t> </a:t>
            </a:r>
            <a:r>
              <a:rPr lang="de-DE" sz="2500" dirty="0" err="1">
                <a:solidFill>
                  <a:srgbClr val="004C8B"/>
                </a:solidFill>
                <a:latin typeface="Martel Heavy"/>
              </a:rPr>
              <a:t>played</a:t>
            </a:r>
            <a:r>
              <a:rPr lang="de-DE" sz="2500" dirty="0">
                <a:solidFill>
                  <a:srgbClr val="004C8B"/>
                </a:solidFill>
                <a:latin typeface="Martel Heavy"/>
              </a:rPr>
              <a:t> </a:t>
            </a:r>
            <a:r>
              <a:rPr lang="de-DE" sz="2500" dirty="0" err="1">
                <a:solidFill>
                  <a:srgbClr val="004C8B"/>
                </a:solidFill>
                <a:latin typeface="Martel Heavy"/>
              </a:rPr>
              <a:t>games</a:t>
            </a:r>
            <a:r>
              <a:rPr lang="de-DE" sz="2500" dirty="0">
                <a:solidFill>
                  <a:srgbClr val="004C8B"/>
                </a:solidFill>
                <a:latin typeface="Martel Heavy"/>
              </a:rPr>
              <a:t> </a:t>
            </a:r>
            <a:r>
              <a:rPr lang="de-DE" sz="2500" dirty="0" err="1">
                <a:solidFill>
                  <a:srgbClr val="004C8B"/>
                </a:solidFill>
                <a:latin typeface="Martel Heavy"/>
              </a:rPr>
              <a:t>from</a:t>
            </a:r>
            <a:r>
              <a:rPr lang="de-DE" sz="2500" dirty="0">
                <a:solidFill>
                  <a:srgbClr val="004C8B"/>
                </a:solidFill>
                <a:latin typeface="Martel Heavy"/>
              </a:rPr>
              <a:t> </a:t>
            </a:r>
            <a:r>
              <a:rPr lang="de-DE" sz="2500" dirty="0" err="1">
                <a:solidFill>
                  <a:srgbClr val="004C8B"/>
                </a:solidFill>
                <a:latin typeface="Martel Heavy"/>
              </a:rPr>
              <a:t>LichessAPI</a:t>
            </a:r>
            <a:r>
              <a:rPr lang="de-DE" sz="2500" dirty="0">
                <a:solidFill>
                  <a:srgbClr val="004C8B"/>
                </a:solidFill>
                <a:latin typeface="Martel Heavy"/>
              </a:rPr>
              <a:t> (</a:t>
            </a:r>
            <a:r>
              <a:rPr lang="de-DE" sz="2500" dirty="0" err="1">
                <a:solidFill>
                  <a:srgbClr val="004C8B"/>
                </a:solidFill>
                <a:latin typeface="Martel Heavy"/>
              </a:rPr>
              <a:t>cite</a:t>
            </a:r>
            <a:r>
              <a:rPr lang="de-DE" sz="2500" dirty="0">
                <a:solidFill>
                  <a:srgbClr val="004C8B"/>
                </a:solidFill>
                <a:latin typeface="Martel Heavy"/>
              </a:rPr>
              <a:t>?) and clean </a:t>
            </a:r>
            <a:r>
              <a:rPr lang="de-DE" sz="2500" dirty="0" err="1">
                <a:solidFill>
                  <a:srgbClr val="004C8B"/>
                </a:solidFill>
                <a:latin typeface="Martel Heavy"/>
              </a:rPr>
              <a:t>the</a:t>
            </a:r>
            <a:r>
              <a:rPr lang="de-DE" sz="2500" dirty="0">
                <a:solidFill>
                  <a:srgbClr val="004C8B"/>
                </a:solidFill>
                <a:latin typeface="Martel Heavy"/>
              </a:rPr>
              <a:t> </a:t>
            </a:r>
            <a:r>
              <a:rPr lang="de-DE" sz="2500" dirty="0" err="1">
                <a:solidFill>
                  <a:srgbClr val="004C8B"/>
                </a:solidFill>
                <a:latin typeface="Martel Heavy"/>
              </a:rPr>
              <a:t>dataset</a:t>
            </a:r>
            <a:endParaRPr lang="de-DE" sz="2500" dirty="0">
              <a:solidFill>
                <a:srgbClr val="004C8B"/>
              </a:solidFill>
              <a:latin typeface="Martel Heavy"/>
            </a:endParaRPr>
          </a:p>
          <a:p>
            <a:pPr marL="342900" indent="-342900">
              <a:buFont typeface="Arial" panose="020B0604020202020204" pitchFamily="34" charset="0"/>
              <a:buChar char="•"/>
            </a:pPr>
            <a:r>
              <a:rPr lang="de-DE" sz="2500" dirty="0" err="1">
                <a:solidFill>
                  <a:srgbClr val="004C8B"/>
                </a:solidFill>
                <a:latin typeface="Martel Heavy"/>
              </a:rPr>
              <a:t>Convert</a:t>
            </a:r>
            <a:r>
              <a:rPr lang="de-DE" sz="2500" dirty="0">
                <a:solidFill>
                  <a:srgbClr val="004C8B"/>
                </a:solidFill>
                <a:latin typeface="Martel Heavy"/>
              </a:rPr>
              <a:t> </a:t>
            </a:r>
            <a:r>
              <a:rPr lang="de-DE" sz="2500" dirty="0" err="1">
                <a:solidFill>
                  <a:srgbClr val="004C8B"/>
                </a:solidFill>
                <a:latin typeface="Martel Heavy"/>
              </a:rPr>
              <a:t>the</a:t>
            </a:r>
            <a:r>
              <a:rPr lang="de-DE" sz="2500" dirty="0">
                <a:solidFill>
                  <a:srgbClr val="004C8B"/>
                </a:solidFill>
                <a:latin typeface="Martel Heavy"/>
              </a:rPr>
              <a:t> </a:t>
            </a:r>
            <a:r>
              <a:rPr lang="de-DE" sz="2500" dirty="0" err="1">
                <a:solidFill>
                  <a:srgbClr val="004C8B"/>
                </a:solidFill>
                <a:latin typeface="Martel Heavy"/>
              </a:rPr>
              <a:t>algebraic</a:t>
            </a:r>
            <a:r>
              <a:rPr lang="de-DE" sz="2500" dirty="0">
                <a:solidFill>
                  <a:srgbClr val="004C8B"/>
                </a:solidFill>
                <a:latin typeface="Martel Heavy"/>
              </a:rPr>
              <a:t> </a:t>
            </a:r>
            <a:r>
              <a:rPr lang="de-DE" sz="2500" dirty="0" err="1">
                <a:solidFill>
                  <a:srgbClr val="004C8B"/>
                </a:solidFill>
                <a:latin typeface="Martel Heavy"/>
              </a:rPr>
              <a:t>notation</a:t>
            </a:r>
            <a:r>
              <a:rPr lang="de-DE" sz="2500" dirty="0">
                <a:solidFill>
                  <a:srgbClr val="004C8B"/>
                </a:solidFill>
                <a:latin typeface="Martel Heavy"/>
              </a:rPr>
              <a:t> </a:t>
            </a:r>
            <a:r>
              <a:rPr lang="de-DE" sz="2500" dirty="0" err="1">
                <a:solidFill>
                  <a:srgbClr val="004C8B"/>
                </a:solidFill>
                <a:latin typeface="Martel Heavy"/>
              </a:rPr>
              <a:t>of</a:t>
            </a:r>
            <a:r>
              <a:rPr lang="de-DE" sz="2500" dirty="0">
                <a:solidFill>
                  <a:srgbClr val="004C8B"/>
                </a:solidFill>
                <a:latin typeface="Martel Heavy"/>
              </a:rPr>
              <a:t> </a:t>
            </a:r>
            <a:r>
              <a:rPr lang="de-DE" sz="2500" dirty="0" err="1">
                <a:solidFill>
                  <a:srgbClr val="004C8B"/>
                </a:solidFill>
                <a:latin typeface="Martel Heavy"/>
              </a:rPr>
              <a:t>each</a:t>
            </a:r>
            <a:r>
              <a:rPr lang="de-DE" sz="2500" dirty="0">
                <a:solidFill>
                  <a:srgbClr val="004C8B"/>
                </a:solidFill>
                <a:latin typeface="Martel Heavy"/>
              </a:rPr>
              <a:t> game </a:t>
            </a:r>
            <a:r>
              <a:rPr lang="de-DE" sz="2500" dirty="0" err="1">
                <a:solidFill>
                  <a:srgbClr val="004C8B"/>
                </a:solidFill>
                <a:latin typeface="Martel Heavy"/>
              </a:rPr>
              <a:t>into</a:t>
            </a:r>
            <a:r>
              <a:rPr lang="de-DE" sz="2500" dirty="0">
                <a:solidFill>
                  <a:srgbClr val="004C8B"/>
                </a:solidFill>
                <a:latin typeface="Martel Heavy"/>
              </a:rPr>
              <a:t> </a:t>
            </a:r>
            <a:r>
              <a:rPr lang="de-DE" sz="2500" dirty="0" err="1">
                <a:solidFill>
                  <a:srgbClr val="004C8B"/>
                </a:solidFill>
                <a:latin typeface="Martel Heavy"/>
              </a:rPr>
              <a:t>action</a:t>
            </a:r>
            <a:r>
              <a:rPr lang="de-DE" sz="2500" dirty="0">
                <a:solidFill>
                  <a:srgbClr val="004C8B"/>
                </a:solidFill>
                <a:latin typeface="Martel Heavy"/>
              </a:rPr>
              <a:t> </a:t>
            </a:r>
            <a:r>
              <a:rPr lang="de-DE" sz="2500" dirty="0" err="1">
                <a:solidFill>
                  <a:srgbClr val="004C8B"/>
                </a:solidFill>
                <a:latin typeface="Martel Heavy"/>
              </a:rPr>
              <a:t>samples</a:t>
            </a:r>
            <a:r>
              <a:rPr lang="de-DE" sz="2500" dirty="0">
                <a:solidFill>
                  <a:srgbClr val="004C8B"/>
                </a:solidFill>
                <a:latin typeface="Martel Heavy"/>
              </a:rPr>
              <a:t> </a:t>
            </a:r>
            <a:r>
              <a:rPr lang="de-DE" sz="2500" dirty="0" err="1">
                <a:solidFill>
                  <a:srgbClr val="004C8B"/>
                </a:solidFill>
                <a:latin typeface="Martel Heavy"/>
              </a:rPr>
              <a:t>of</a:t>
            </a:r>
            <a:r>
              <a:rPr lang="de-DE" sz="2500" dirty="0">
                <a:solidFill>
                  <a:srgbClr val="004C8B"/>
                </a:solidFill>
                <a:latin typeface="Martel Heavy"/>
              </a:rPr>
              <a:t> </a:t>
            </a:r>
            <a:r>
              <a:rPr lang="de-DE" sz="2500" dirty="0" err="1">
                <a:solidFill>
                  <a:srgbClr val="004C8B"/>
                </a:solidFill>
                <a:latin typeface="Martel Heavy"/>
              </a:rPr>
              <a:t>each</a:t>
            </a:r>
            <a:r>
              <a:rPr lang="de-DE" sz="2500" dirty="0">
                <a:solidFill>
                  <a:srgbClr val="004C8B"/>
                </a:solidFill>
                <a:latin typeface="Martel Heavy"/>
              </a:rPr>
              <a:t> individual </a:t>
            </a:r>
            <a:r>
              <a:rPr lang="de-DE" sz="2500" dirty="0" err="1">
                <a:solidFill>
                  <a:srgbClr val="004C8B"/>
                </a:solidFill>
                <a:latin typeface="Martel Heavy"/>
              </a:rPr>
              <a:t>piece</a:t>
            </a:r>
            <a:r>
              <a:rPr lang="de-DE" sz="2500" dirty="0">
                <a:solidFill>
                  <a:srgbClr val="004C8B"/>
                </a:solidFill>
                <a:latin typeface="Martel Heavy"/>
              </a:rPr>
              <a:t>, </a:t>
            </a:r>
            <a:r>
              <a:rPr lang="de-DE" sz="2500" dirty="0" err="1">
                <a:solidFill>
                  <a:srgbClr val="004C8B"/>
                </a:solidFill>
                <a:latin typeface="Martel Heavy"/>
              </a:rPr>
              <a:t>calculate</a:t>
            </a:r>
            <a:r>
              <a:rPr lang="de-DE" sz="2500" dirty="0">
                <a:solidFill>
                  <a:srgbClr val="004C8B"/>
                </a:solidFill>
                <a:latin typeface="Martel Heavy"/>
              </a:rPr>
              <a:t> a </a:t>
            </a:r>
            <a:r>
              <a:rPr lang="de-DE" sz="2500" dirty="0" err="1">
                <a:solidFill>
                  <a:srgbClr val="004C8B"/>
                </a:solidFill>
                <a:latin typeface="Martel Heavy"/>
              </a:rPr>
              <a:t>frequency</a:t>
            </a:r>
            <a:r>
              <a:rPr lang="de-DE" sz="2500" dirty="0">
                <a:solidFill>
                  <a:srgbClr val="004C8B"/>
                </a:solidFill>
                <a:latin typeface="Martel Heavy"/>
              </a:rPr>
              <a:t> </a:t>
            </a:r>
            <a:r>
              <a:rPr lang="de-DE" sz="2500" dirty="0" err="1">
                <a:solidFill>
                  <a:srgbClr val="004C8B"/>
                </a:solidFill>
                <a:latin typeface="Martel Heavy"/>
              </a:rPr>
              <a:t>distribution</a:t>
            </a:r>
            <a:r>
              <a:rPr lang="de-DE" sz="2500" dirty="0">
                <a:solidFill>
                  <a:srgbClr val="004C8B"/>
                </a:solidFill>
                <a:latin typeface="Martel Heavy"/>
              </a:rPr>
              <a:t> + </a:t>
            </a:r>
            <a:r>
              <a:rPr lang="de-DE" sz="2500" dirty="0" err="1">
                <a:solidFill>
                  <a:srgbClr val="004C8B"/>
                </a:solidFill>
                <a:latin typeface="Martel Heavy"/>
              </a:rPr>
              <a:t>training</a:t>
            </a:r>
            <a:r>
              <a:rPr lang="de-DE" sz="2500" dirty="0">
                <a:solidFill>
                  <a:srgbClr val="004C8B"/>
                </a:solidFill>
                <a:latin typeface="Martel Heavy"/>
              </a:rPr>
              <a:t> </a:t>
            </a:r>
            <a:r>
              <a:rPr lang="de-DE" sz="2500" dirty="0" err="1">
                <a:solidFill>
                  <a:srgbClr val="004C8B"/>
                </a:solidFill>
                <a:latin typeface="Martel Heavy"/>
              </a:rPr>
              <a:t>samples</a:t>
            </a:r>
            <a:endParaRPr lang="de-DE" sz="2500" dirty="0">
              <a:solidFill>
                <a:srgbClr val="004C8B"/>
              </a:solidFill>
              <a:latin typeface="Martel Heavy"/>
            </a:endParaRPr>
          </a:p>
          <a:p>
            <a:pPr marL="342900" indent="-342900">
              <a:buFont typeface="Arial" panose="020B0604020202020204" pitchFamily="34" charset="0"/>
              <a:buChar char="•"/>
            </a:pPr>
            <a:r>
              <a:rPr lang="de-DE" sz="2500" dirty="0">
                <a:solidFill>
                  <a:srgbClr val="004C8B"/>
                </a:solidFill>
                <a:latin typeface="Martel Heavy"/>
              </a:rPr>
              <a:t>Use </a:t>
            </a:r>
            <a:r>
              <a:rPr lang="de-DE" sz="2500" dirty="0" err="1">
                <a:solidFill>
                  <a:srgbClr val="004C8B"/>
                </a:solidFill>
                <a:latin typeface="Martel Heavy"/>
              </a:rPr>
              <a:t>frequency</a:t>
            </a:r>
            <a:r>
              <a:rPr lang="de-DE" sz="2500" dirty="0">
                <a:solidFill>
                  <a:srgbClr val="004C8B"/>
                </a:solidFill>
                <a:latin typeface="Martel Heavy"/>
              </a:rPr>
              <a:t> </a:t>
            </a:r>
            <a:r>
              <a:rPr lang="de-DE" sz="2500" dirty="0" err="1">
                <a:solidFill>
                  <a:srgbClr val="004C8B"/>
                </a:solidFill>
                <a:latin typeface="Martel Heavy"/>
              </a:rPr>
              <a:t>distribution</a:t>
            </a:r>
            <a:r>
              <a:rPr lang="de-DE" sz="2500" dirty="0">
                <a:solidFill>
                  <a:srgbClr val="004C8B"/>
                </a:solidFill>
                <a:latin typeface="Martel Heavy"/>
              </a:rPr>
              <a:t> </a:t>
            </a:r>
            <a:r>
              <a:rPr lang="de-DE" sz="2500" dirty="0" err="1">
                <a:solidFill>
                  <a:srgbClr val="004C8B"/>
                </a:solidFill>
                <a:latin typeface="Martel Heavy"/>
              </a:rPr>
              <a:t>as</a:t>
            </a:r>
            <a:r>
              <a:rPr lang="de-DE" sz="2500" dirty="0">
                <a:solidFill>
                  <a:srgbClr val="004C8B"/>
                </a:solidFill>
                <a:latin typeface="Martel Heavy"/>
              </a:rPr>
              <a:t> a </a:t>
            </a:r>
            <a:r>
              <a:rPr lang="de-DE" sz="2500" dirty="0" err="1">
                <a:solidFill>
                  <a:srgbClr val="004C8B"/>
                </a:solidFill>
                <a:latin typeface="Martel Heavy"/>
              </a:rPr>
              <a:t>starting</a:t>
            </a:r>
            <a:r>
              <a:rPr lang="de-DE" sz="2500" dirty="0">
                <a:solidFill>
                  <a:srgbClr val="004C8B"/>
                </a:solidFill>
                <a:latin typeface="Martel Heavy"/>
              </a:rPr>
              <a:t> </a:t>
            </a:r>
            <a:r>
              <a:rPr lang="de-DE" sz="2500" dirty="0" err="1">
                <a:solidFill>
                  <a:srgbClr val="004C8B"/>
                </a:solidFill>
                <a:latin typeface="Martel Heavy"/>
              </a:rPr>
              <a:t>place</a:t>
            </a:r>
            <a:r>
              <a:rPr lang="de-DE" sz="2500" dirty="0">
                <a:solidFill>
                  <a:srgbClr val="004C8B"/>
                </a:solidFill>
                <a:latin typeface="Martel Heavy"/>
              </a:rPr>
              <a:t> </a:t>
            </a:r>
            <a:r>
              <a:rPr lang="de-DE" sz="2500" dirty="0" err="1">
                <a:solidFill>
                  <a:srgbClr val="004C8B"/>
                </a:solidFill>
                <a:latin typeface="Martel Heavy"/>
              </a:rPr>
              <a:t>of</a:t>
            </a:r>
            <a:r>
              <a:rPr lang="de-DE" sz="2500" dirty="0">
                <a:solidFill>
                  <a:srgbClr val="004C8B"/>
                </a:solidFill>
                <a:latin typeface="Martel Heavy"/>
              </a:rPr>
              <a:t> </a:t>
            </a:r>
            <a:r>
              <a:rPr lang="de-DE" sz="2500" dirty="0" err="1">
                <a:solidFill>
                  <a:srgbClr val="004C8B"/>
                </a:solidFill>
                <a:latin typeface="Martel Heavy"/>
              </a:rPr>
              <a:t>the</a:t>
            </a:r>
            <a:r>
              <a:rPr lang="de-DE" sz="2500" dirty="0">
                <a:solidFill>
                  <a:srgbClr val="004C8B"/>
                </a:solidFill>
                <a:latin typeface="Martel Heavy"/>
              </a:rPr>
              <a:t> </a:t>
            </a:r>
            <a:r>
              <a:rPr lang="de-DE" sz="2500" dirty="0" err="1">
                <a:solidFill>
                  <a:srgbClr val="004C8B"/>
                </a:solidFill>
                <a:latin typeface="Martel Heavy"/>
              </a:rPr>
              <a:t>action</a:t>
            </a:r>
            <a:r>
              <a:rPr lang="de-DE" sz="2500" dirty="0">
                <a:solidFill>
                  <a:srgbClr val="004C8B"/>
                </a:solidFill>
                <a:latin typeface="Martel Heavy"/>
              </a:rPr>
              <a:t> </a:t>
            </a:r>
            <a:r>
              <a:rPr lang="de-DE" sz="2500" dirty="0" err="1">
                <a:solidFill>
                  <a:srgbClr val="004C8B"/>
                </a:solidFill>
                <a:latin typeface="Martel Heavy"/>
              </a:rPr>
              <a:t>space</a:t>
            </a:r>
            <a:r>
              <a:rPr lang="de-DE" sz="2500" dirty="0">
                <a:solidFill>
                  <a:srgbClr val="004C8B"/>
                </a:solidFill>
                <a:latin typeface="Martel Heavy"/>
              </a:rPr>
              <a:t> </a:t>
            </a:r>
            <a:r>
              <a:rPr lang="de-DE" sz="2500" dirty="0" err="1">
                <a:solidFill>
                  <a:srgbClr val="004C8B"/>
                </a:solidFill>
                <a:latin typeface="Martel Heavy"/>
              </a:rPr>
              <a:t>of</a:t>
            </a:r>
            <a:r>
              <a:rPr lang="de-DE" sz="2500" dirty="0">
                <a:solidFill>
                  <a:srgbClr val="004C8B"/>
                </a:solidFill>
                <a:latin typeface="Martel Heavy"/>
              </a:rPr>
              <a:t> </a:t>
            </a:r>
            <a:r>
              <a:rPr lang="de-DE" sz="2500" dirty="0" err="1">
                <a:solidFill>
                  <a:srgbClr val="004C8B"/>
                </a:solidFill>
                <a:latin typeface="Martel Heavy"/>
              </a:rPr>
              <a:t>each</a:t>
            </a:r>
            <a:r>
              <a:rPr lang="de-DE" sz="2500" dirty="0">
                <a:solidFill>
                  <a:srgbClr val="004C8B"/>
                </a:solidFill>
                <a:latin typeface="Martel Heavy"/>
              </a:rPr>
              <a:t> </a:t>
            </a:r>
            <a:r>
              <a:rPr lang="de-DE" sz="2500" dirty="0" err="1">
                <a:solidFill>
                  <a:srgbClr val="004C8B"/>
                </a:solidFill>
                <a:latin typeface="Martel Heavy"/>
              </a:rPr>
              <a:t>piece</a:t>
            </a: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r>
              <a:rPr lang="en-CA" sz="4500" b="1" dirty="0">
                <a:solidFill>
                  <a:srgbClr val="004C8B"/>
                </a:solidFill>
                <a:latin typeface="Martel Heavy"/>
              </a:rPr>
              <a:t>Results</a:t>
            </a:r>
          </a:p>
          <a:p>
            <a:pPr marL="342900" indent="-342900">
              <a:buFont typeface="Arial" panose="020B0604020202020204" pitchFamily="34" charset="0"/>
              <a:buChar char="•"/>
            </a:pPr>
            <a:r>
              <a:rPr lang="de-DE" sz="2500" dirty="0">
                <a:solidFill>
                  <a:srgbClr val="004C8B"/>
                </a:solidFill>
                <a:latin typeface="Martel Heavy"/>
              </a:rPr>
              <a:t>Action </a:t>
            </a:r>
            <a:r>
              <a:rPr lang="de-DE" sz="2500" dirty="0" err="1">
                <a:solidFill>
                  <a:srgbClr val="004C8B"/>
                </a:solidFill>
                <a:latin typeface="Martel Heavy"/>
              </a:rPr>
              <a:t>space</a:t>
            </a:r>
            <a:r>
              <a:rPr lang="de-DE" sz="2500" dirty="0">
                <a:solidFill>
                  <a:srgbClr val="004C8B"/>
                </a:solidFill>
                <a:latin typeface="Martel Heavy"/>
              </a:rPr>
              <a:t> </a:t>
            </a:r>
            <a:r>
              <a:rPr lang="de-DE" sz="2500" dirty="0" err="1">
                <a:solidFill>
                  <a:srgbClr val="004C8B"/>
                </a:solidFill>
                <a:latin typeface="Martel Heavy"/>
              </a:rPr>
              <a:t>for</a:t>
            </a:r>
            <a:r>
              <a:rPr lang="de-DE" sz="2500" dirty="0">
                <a:solidFill>
                  <a:srgbClr val="004C8B"/>
                </a:solidFill>
                <a:latin typeface="Martel Heavy"/>
              </a:rPr>
              <a:t> </a:t>
            </a:r>
            <a:r>
              <a:rPr lang="de-DE" sz="2500" dirty="0" err="1">
                <a:solidFill>
                  <a:srgbClr val="004C8B"/>
                </a:solidFill>
                <a:latin typeface="Martel Heavy"/>
              </a:rPr>
              <a:t>each</a:t>
            </a:r>
            <a:r>
              <a:rPr lang="de-DE" sz="2500" dirty="0">
                <a:solidFill>
                  <a:srgbClr val="004C8B"/>
                </a:solidFill>
                <a:latin typeface="Martel Heavy"/>
              </a:rPr>
              <a:t> individual </a:t>
            </a:r>
            <a:r>
              <a:rPr lang="de-DE" sz="2500" dirty="0" err="1">
                <a:solidFill>
                  <a:srgbClr val="004C8B"/>
                </a:solidFill>
                <a:latin typeface="Martel Heavy"/>
              </a:rPr>
              <a:t>chess</a:t>
            </a:r>
            <a:r>
              <a:rPr lang="de-DE" sz="2500" dirty="0">
                <a:solidFill>
                  <a:srgbClr val="004C8B"/>
                </a:solidFill>
                <a:latin typeface="Martel Heavy"/>
              </a:rPr>
              <a:t> </a:t>
            </a:r>
            <a:r>
              <a:rPr lang="de-DE" sz="2500" dirty="0" err="1">
                <a:solidFill>
                  <a:srgbClr val="004C8B"/>
                </a:solidFill>
                <a:latin typeface="Martel Heavy"/>
              </a:rPr>
              <a:t>piece</a:t>
            </a:r>
            <a:endParaRPr lang="de-DE" sz="2500"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en-CA" sz="4500" b="1" dirty="0">
              <a:solidFill>
                <a:srgbClr val="004C8B"/>
              </a:solidFill>
              <a:latin typeface="Martel Heavy"/>
            </a:endParaRPr>
          </a:p>
          <a:p>
            <a:r>
              <a:rPr lang="en-CA" sz="4500" b="1" dirty="0">
                <a:solidFill>
                  <a:srgbClr val="004C8B"/>
                </a:solidFill>
                <a:latin typeface="Martel Heavy"/>
              </a:rPr>
              <a:t>Outlook</a:t>
            </a:r>
          </a:p>
          <a:p>
            <a:pPr marL="342900" indent="-342900">
              <a:buFont typeface="Arial" panose="020B0604020202020204" pitchFamily="34" charset="0"/>
              <a:buChar char="•"/>
            </a:pPr>
            <a:r>
              <a:rPr lang="en-CA" sz="2500" dirty="0">
                <a:solidFill>
                  <a:srgbClr val="004C8B"/>
                </a:solidFill>
                <a:latin typeface="Martel Heavy"/>
              </a:rPr>
              <a:t>Local vs. global learnings and decisions </a:t>
            </a:r>
          </a:p>
          <a:p>
            <a:pPr marL="342900" indent="-342900">
              <a:buFont typeface="Arial" panose="020B0604020202020204" pitchFamily="34" charset="0"/>
              <a:buChar char="•"/>
            </a:pPr>
            <a:r>
              <a:rPr lang="en-CA" sz="2500" dirty="0">
                <a:solidFill>
                  <a:srgbClr val="004C8B"/>
                </a:solidFill>
                <a:latin typeface="Martel Heavy"/>
              </a:rPr>
              <a:t>Incorporating as little knowledge as possible into the training process</a:t>
            </a:r>
          </a:p>
          <a:p>
            <a:pPr marL="342900" indent="-342900">
              <a:buFont typeface="Arial" panose="020B0604020202020204" pitchFamily="34" charset="0"/>
              <a:buChar char="•"/>
            </a:pPr>
            <a:r>
              <a:rPr lang="de-DE" sz="2500" dirty="0">
                <a:solidFill>
                  <a:srgbClr val="004C8B"/>
                </a:solidFill>
                <a:latin typeface="Martel Heavy"/>
              </a:rPr>
              <a:t>Knowledge </a:t>
            </a:r>
            <a:r>
              <a:rPr lang="de-DE" sz="2500" dirty="0" err="1">
                <a:solidFill>
                  <a:srgbClr val="004C8B"/>
                </a:solidFill>
                <a:latin typeface="Martel Heavy"/>
              </a:rPr>
              <a:t>transfer</a:t>
            </a:r>
            <a:r>
              <a:rPr lang="de-DE" sz="2500" dirty="0">
                <a:solidFill>
                  <a:srgbClr val="004C8B"/>
                </a:solidFill>
                <a:latin typeface="Martel Heavy"/>
              </a:rPr>
              <a:t> </a:t>
            </a:r>
            <a:r>
              <a:rPr lang="de-DE" sz="2500" dirty="0" err="1">
                <a:solidFill>
                  <a:srgbClr val="004C8B"/>
                </a:solidFill>
                <a:latin typeface="Martel Heavy"/>
              </a:rPr>
              <a:t>between</a:t>
            </a:r>
            <a:r>
              <a:rPr lang="de-DE" sz="2500" dirty="0">
                <a:solidFill>
                  <a:srgbClr val="004C8B"/>
                </a:solidFill>
                <a:latin typeface="Martel Heavy"/>
              </a:rPr>
              <a:t> </a:t>
            </a:r>
            <a:r>
              <a:rPr lang="de-DE" sz="2500" dirty="0" err="1">
                <a:solidFill>
                  <a:srgbClr val="004C8B"/>
                </a:solidFill>
                <a:latin typeface="Martel Heavy"/>
              </a:rPr>
              <a:t>local</a:t>
            </a:r>
            <a:r>
              <a:rPr lang="de-DE" sz="2500" dirty="0">
                <a:solidFill>
                  <a:srgbClr val="004C8B"/>
                </a:solidFill>
                <a:latin typeface="Martel Heavy"/>
              </a:rPr>
              <a:t> </a:t>
            </a:r>
            <a:r>
              <a:rPr lang="de-DE" sz="2500" dirty="0" err="1">
                <a:solidFill>
                  <a:srgbClr val="004C8B"/>
                </a:solidFill>
                <a:latin typeface="Martel Heavy"/>
              </a:rPr>
              <a:t>pieces</a:t>
            </a:r>
            <a:endParaRPr lang="de-DE" sz="2500" dirty="0">
              <a:solidFill>
                <a:srgbClr val="004C8B"/>
              </a:solidFill>
              <a:latin typeface="Martel Heavy"/>
            </a:endParaRPr>
          </a:p>
          <a:p>
            <a:pPr marL="342900" indent="-342900">
              <a:buFont typeface="Arial" panose="020B0604020202020204" pitchFamily="34" charset="0"/>
              <a:buChar char="•"/>
            </a:pPr>
            <a:r>
              <a:rPr lang="de-DE" sz="2500" dirty="0">
                <a:solidFill>
                  <a:srgbClr val="004C8B"/>
                </a:solidFill>
                <a:latin typeface="Martel Heavy"/>
              </a:rPr>
              <a:t>Neuroevolutive </a:t>
            </a:r>
            <a:r>
              <a:rPr lang="de-DE" sz="2500" dirty="0" err="1">
                <a:solidFill>
                  <a:srgbClr val="004C8B"/>
                </a:solidFill>
                <a:latin typeface="Martel Heavy"/>
              </a:rPr>
              <a:t>algorithms</a:t>
            </a:r>
            <a:r>
              <a:rPr lang="de-DE" sz="2500" dirty="0">
                <a:solidFill>
                  <a:srgbClr val="004C8B"/>
                </a:solidFill>
                <a:latin typeface="Martel Heavy"/>
              </a:rPr>
              <a:t> </a:t>
            </a:r>
            <a:r>
              <a:rPr lang="de-DE" sz="2500" dirty="0" err="1">
                <a:solidFill>
                  <a:srgbClr val="004C8B"/>
                </a:solidFill>
                <a:latin typeface="Martel Heavy"/>
              </a:rPr>
              <a:t>with</a:t>
            </a:r>
            <a:r>
              <a:rPr lang="de-DE" sz="2500" dirty="0">
                <a:solidFill>
                  <a:srgbClr val="004C8B"/>
                </a:solidFill>
                <a:latin typeface="Martel Heavy"/>
              </a:rPr>
              <a:t> </a:t>
            </a:r>
            <a:r>
              <a:rPr lang="de-DE" sz="2500" dirty="0" err="1">
                <a:solidFill>
                  <a:srgbClr val="004C8B"/>
                </a:solidFill>
                <a:latin typeface="Martel Heavy"/>
              </a:rPr>
              <a:t>dynamic</a:t>
            </a:r>
            <a:r>
              <a:rPr lang="de-DE" sz="2500" dirty="0">
                <a:solidFill>
                  <a:srgbClr val="004C8B"/>
                </a:solidFill>
                <a:latin typeface="Martel Heavy"/>
              </a:rPr>
              <a:t> </a:t>
            </a:r>
            <a:r>
              <a:rPr lang="de-DE" sz="2500" dirty="0" err="1">
                <a:solidFill>
                  <a:srgbClr val="004C8B"/>
                </a:solidFill>
                <a:latin typeface="Martel Heavy"/>
              </a:rPr>
              <a:t>observation</a:t>
            </a:r>
            <a:r>
              <a:rPr lang="de-DE" sz="2500" dirty="0">
                <a:solidFill>
                  <a:srgbClr val="004C8B"/>
                </a:solidFill>
                <a:latin typeface="Martel Heavy"/>
              </a:rPr>
              <a:t> and </a:t>
            </a:r>
            <a:r>
              <a:rPr lang="de-DE" sz="2500" dirty="0" err="1">
                <a:solidFill>
                  <a:srgbClr val="004C8B"/>
                </a:solidFill>
                <a:latin typeface="Martel Heavy"/>
              </a:rPr>
              <a:t>action</a:t>
            </a:r>
            <a:r>
              <a:rPr lang="de-DE" sz="2500" dirty="0">
                <a:solidFill>
                  <a:srgbClr val="004C8B"/>
                </a:solidFill>
                <a:latin typeface="Martel Heavy"/>
              </a:rPr>
              <a:t> </a:t>
            </a:r>
            <a:r>
              <a:rPr lang="de-DE" sz="2500" dirty="0" err="1">
                <a:solidFill>
                  <a:srgbClr val="004C8B"/>
                </a:solidFill>
                <a:latin typeface="Martel Heavy"/>
              </a:rPr>
              <a:t>spaces</a:t>
            </a:r>
            <a:r>
              <a:rPr lang="de-DE" sz="2500" dirty="0">
                <a:solidFill>
                  <a:srgbClr val="004C8B"/>
                </a:solidFill>
                <a:latin typeface="Martel Heavy"/>
              </a:rPr>
              <a:t> </a:t>
            </a:r>
          </a:p>
          <a:p>
            <a:pPr marL="342900" indent="-342900">
              <a:buFont typeface="Arial" panose="020B0604020202020204" pitchFamily="34" charset="0"/>
              <a:buChar char="•"/>
            </a:pPr>
            <a:r>
              <a:rPr lang="de-DE" sz="2500" dirty="0">
                <a:solidFill>
                  <a:srgbClr val="004C8B"/>
                </a:solidFill>
                <a:latin typeface="Martel Heavy"/>
              </a:rPr>
              <a:t>Teaching and </a:t>
            </a:r>
            <a:r>
              <a:rPr lang="de-DE" sz="2500" dirty="0" err="1">
                <a:solidFill>
                  <a:srgbClr val="004C8B"/>
                </a:solidFill>
                <a:latin typeface="Martel Heavy"/>
              </a:rPr>
              <a:t>Hierarchical</a:t>
            </a:r>
            <a:r>
              <a:rPr lang="de-DE" sz="2500" dirty="0">
                <a:solidFill>
                  <a:srgbClr val="004C8B"/>
                </a:solidFill>
                <a:latin typeface="Martel Heavy"/>
              </a:rPr>
              <a:t> Learning on </a:t>
            </a:r>
            <a:r>
              <a:rPr lang="de-DE" sz="2500" dirty="0" err="1">
                <a:solidFill>
                  <a:srgbClr val="004C8B"/>
                </a:solidFill>
                <a:latin typeface="Martel Heavy"/>
              </a:rPr>
              <a:t>local</a:t>
            </a:r>
            <a:r>
              <a:rPr lang="de-DE" sz="2500" dirty="0">
                <a:solidFill>
                  <a:srgbClr val="004C8B"/>
                </a:solidFill>
                <a:latin typeface="Martel Heavy"/>
              </a:rPr>
              <a:t> and global </a:t>
            </a:r>
            <a:r>
              <a:rPr lang="de-DE" sz="2500" dirty="0" err="1">
                <a:solidFill>
                  <a:srgbClr val="004C8B"/>
                </a:solidFill>
                <a:latin typeface="Martel Heavy"/>
              </a:rPr>
              <a:t>level</a:t>
            </a:r>
            <a:endParaRPr lang="de-DE" sz="2500" dirty="0">
              <a:solidFill>
                <a:srgbClr val="004C8B"/>
              </a:solidFill>
              <a:latin typeface="Martel Heavy"/>
            </a:endParaRPr>
          </a:p>
          <a:p>
            <a:pPr marL="342900" indent="-342900">
              <a:buFont typeface="Arial" panose="020B0604020202020204" pitchFamily="34" charset="0"/>
              <a:buChar char="•"/>
            </a:pPr>
            <a:r>
              <a:rPr lang="de-DE" sz="2500" dirty="0" err="1">
                <a:solidFill>
                  <a:srgbClr val="004C8B"/>
                </a:solidFill>
                <a:latin typeface="Martel Heavy"/>
              </a:rPr>
              <a:t>Sparse</a:t>
            </a:r>
            <a:r>
              <a:rPr lang="de-DE" sz="2500" dirty="0">
                <a:solidFill>
                  <a:srgbClr val="004C8B"/>
                </a:solidFill>
                <a:latin typeface="Martel Heavy"/>
              </a:rPr>
              <a:t> </a:t>
            </a:r>
            <a:r>
              <a:rPr lang="de-DE" sz="2500" dirty="0" err="1">
                <a:solidFill>
                  <a:srgbClr val="004C8B"/>
                </a:solidFill>
                <a:latin typeface="Martel Heavy"/>
              </a:rPr>
              <a:t>Rewards</a:t>
            </a:r>
            <a:r>
              <a:rPr lang="de-DE" sz="2500" dirty="0">
                <a:solidFill>
                  <a:srgbClr val="004C8B"/>
                </a:solidFill>
                <a:latin typeface="Martel Heavy"/>
              </a:rPr>
              <a:t> and </a:t>
            </a:r>
            <a:r>
              <a:rPr lang="de-DE" sz="2500" dirty="0" err="1">
                <a:solidFill>
                  <a:srgbClr val="004C8B"/>
                </a:solidFill>
                <a:latin typeface="Martel Heavy"/>
              </a:rPr>
              <a:t>Reward</a:t>
            </a:r>
            <a:r>
              <a:rPr lang="de-DE" sz="2500" dirty="0">
                <a:solidFill>
                  <a:srgbClr val="004C8B"/>
                </a:solidFill>
                <a:latin typeface="Martel Heavy"/>
              </a:rPr>
              <a:t> Engineering </a:t>
            </a:r>
            <a:r>
              <a:rPr lang="de-DE" sz="2500" dirty="0" err="1">
                <a:solidFill>
                  <a:srgbClr val="004C8B"/>
                </a:solidFill>
                <a:latin typeface="Martel Heavy"/>
              </a:rPr>
              <a:t>with</a:t>
            </a:r>
            <a:r>
              <a:rPr lang="de-DE" sz="2500" dirty="0">
                <a:solidFill>
                  <a:srgbClr val="004C8B"/>
                </a:solidFill>
                <a:latin typeface="Martel Heavy"/>
              </a:rPr>
              <a:t> </a:t>
            </a:r>
            <a:r>
              <a:rPr lang="de-DE" sz="2500" dirty="0" err="1">
                <a:solidFill>
                  <a:srgbClr val="004C8B"/>
                </a:solidFill>
                <a:latin typeface="Martel Heavy"/>
              </a:rPr>
              <a:t>no</a:t>
            </a:r>
            <a:r>
              <a:rPr lang="de-DE" sz="2500" dirty="0">
                <a:solidFill>
                  <a:srgbClr val="004C8B"/>
                </a:solidFill>
                <a:latin typeface="Martel Heavy"/>
              </a:rPr>
              <a:t> </a:t>
            </a:r>
            <a:r>
              <a:rPr lang="de-DE" sz="2500" dirty="0" err="1">
                <a:solidFill>
                  <a:srgbClr val="004C8B"/>
                </a:solidFill>
                <a:latin typeface="Martel Heavy"/>
              </a:rPr>
              <a:t>knowledge</a:t>
            </a:r>
            <a:r>
              <a:rPr lang="de-DE" sz="2500" dirty="0">
                <a:solidFill>
                  <a:srgbClr val="004C8B"/>
                </a:solidFill>
                <a:latin typeface="Martel Heavy"/>
              </a:rPr>
              <a:t> </a:t>
            </a:r>
            <a:r>
              <a:rPr lang="de-DE" sz="2500" dirty="0" err="1">
                <a:solidFill>
                  <a:srgbClr val="004C8B"/>
                </a:solidFill>
                <a:latin typeface="Martel Heavy"/>
              </a:rPr>
              <a:t>inclusion</a:t>
            </a:r>
            <a:endParaRPr lang="de-DE" sz="2500" dirty="0">
              <a:solidFill>
                <a:srgbClr val="004C8B"/>
              </a:solidFill>
              <a:latin typeface="Martel Heavy"/>
            </a:endParaRPr>
          </a:p>
          <a:p>
            <a:pPr marL="342900" indent="-342900">
              <a:buFont typeface="Arial" panose="020B0604020202020204" pitchFamily="34" charset="0"/>
              <a:buChar char="•"/>
            </a:pPr>
            <a:r>
              <a:rPr lang="de-DE" sz="2500" dirty="0" err="1">
                <a:solidFill>
                  <a:srgbClr val="004C8B"/>
                </a:solidFill>
                <a:latin typeface="Martel Heavy"/>
              </a:rPr>
              <a:t>Competitive</a:t>
            </a:r>
            <a:r>
              <a:rPr lang="de-DE" sz="2500" dirty="0">
                <a:solidFill>
                  <a:srgbClr val="004C8B"/>
                </a:solidFill>
                <a:latin typeface="Martel Heavy"/>
              </a:rPr>
              <a:t> and </a:t>
            </a:r>
            <a:r>
              <a:rPr lang="de-DE" sz="2500" dirty="0" err="1">
                <a:solidFill>
                  <a:srgbClr val="004C8B"/>
                </a:solidFill>
                <a:latin typeface="Martel Heavy"/>
              </a:rPr>
              <a:t>cooperative</a:t>
            </a:r>
            <a:r>
              <a:rPr lang="de-DE" sz="2500" dirty="0">
                <a:solidFill>
                  <a:srgbClr val="004C8B"/>
                </a:solidFill>
                <a:latin typeface="Martel Heavy"/>
              </a:rPr>
              <a:t> </a:t>
            </a:r>
            <a:r>
              <a:rPr lang="de-DE" sz="2500" dirty="0" err="1">
                <a:solidFill>
                  <a:srgbClr val="004C8B"/>
                </a:solidFill>
                <a:latin typeface="Martel Heavy"/>
              </a:rPr>
              <a:t>acting</a:t>
            </a:r>
            <a:r>
              <a:rPr lang="de-DE" sz="2500" dirty="0">
                <a:solidFill>
                  <a:srgbClr val="004C8B"/>
                </a:solidFill>
                <a:latin typeface="Martel Heavy"/>
              </a:rPr>
              <a:t> in MAS</a:t>
            </a:r>
          </a:p>
          <a:p>
            <a:endParaRPr lang="de-DE" sz="2500" b="1" dirty="0">
              <a:solidFill>
                <a:srgbClr val="004C8B"/>
              </a:solidFill>
              <a:latin typeface="Martel Heavy"/>
            </a:endParaRPr>
          </a:p>
          <a:p>
            <a:r>
              <a:rPr lang="en-CA" sz="4500" b="1" dirty="0">
                <a:solidFill>
                  <a:srgbClr val="004C8B"/>
                </a:solidFill>
                <a:latin typeface="Martel Heavy"/>
              </a:rPr>
              <a:t>References</a:t>
            </a:r>
          </a:p>
          <a:p>
            <a:pPr marL="342900" indent="-342900">
              <a:buFont typeface="Arial" panose="020B0604020202020204" pitchFamily="34" charset="0"/>
              <a:buChar char="•"/>
            </a:pPr>
            <a:r>
              <a:rPr lang="de-DE" sz="2500" dirty="0">
                <a:solidFill>
                  <a:srgbClr val="004C8B"/>
                </a:solidFill>
                <a:latin typeface="Martel Heavy"/>
              </a:rPr>
              <a:t>Action </a:t>
            </a:r>
            <a:r>
              <a:rPr lang="de-DE" sz="2500" dirty="0" err="1">
                <a:solidFill>
                  <a:srgbClr val="004C8B"/>
                </a:solidFill>
                <a:latin typeface="Martel Heavy"/>
              </a:rPr>
              <a:t>space</a:t>
            </a:r>
            <a:r>
              <a:rPr lang="de-DE" sz="2500" dirty="0">
                <a:solidFill>
                  <a:srgbClr val="004C8B"/>
                </a:solidFill>
                <a:latin typeface="Martel Heavy"/>
              </a:rPr>
              <a:t> </a:t>
            </a:r>
            <a:r>
              <a:rPr lang="de-DE" sz="2500" dirty="0" err="1">
                <a:solidFill>
                  <a:srgbClr val="004C8B"/>
                </a:solidFill>
                <a:latin typeface="Martel Heavy"/>
              </a:rPr>
              <a:t>for</a:t>
            </a:r>
            <a:r>
              <a:rPr lang="de-DE" sz="2500" dirty="0">
                <a:solidFill>
                  <a:srgbClr val="004C8B"/>
                </a:solidFill>
                <a:latin typeface="Martel Heavy"/>
              </a:rPr>
              <a:t> </a:t>
            </a:r>
            <a:r>
              <a:rPr lang="de-DE" sz="2500" dirty="0" err="1">
                <a:solidFill>
                  <a:srgbClr val="004C8B"/>
                </a:solidFill>
                <a:latin typeface="Martel Heavy"/>
              </a:rPr>
              <a:t>each</a:t>
            </a:r>
            <a:r>
              <a:rPr lang="de-DE" sz="2500" dirty="0">
                <a:solidFill>
                  <a:srgbClr val="004C8B"/>
                </a:solidFill>
                <a:latin typeface="Martel Heavy"/>
              </a:rPr>
              <a:t> individual </a:t>
            </a:r>
            <a:r>
              <a:rPr lang="de-DE" sz="2500" dirty="0" err="1">
                <a:solidFill>
                  <a:srgbClr val="004C8B"/>
                </a:solidFill>
                <a:latin typeface="Martel Heavy"/>
              </a:rPr>
              <a:t>chess</a:t>
            </a:r>
            <a:r>
              <a:rPr lang="de-DE" sz="2500" dirty="0">
                <a:solidFill>
                  <a:srgbClr val="004C8B"/>
                </a:solidFill>
                <a:latin typeface="Martel Heavy"/>
              </a:rPr>
              <a:t> </a:t>
            </a:r>
            <a:r>
              <a:rPr lang="de-DE" sz="2500" dirty="0" err="1">
                <a:solidFill>
                  <a:srgbClr val="004C8B"/>
                </a:solidFill>
                <a:latin typeface="Martel Heavy"/>
              </a:rPr>
              <a:t>piece</a:t>
            </a:r>
            <a:endParaRPr lang="de-DE" sz="2500" dirty="0">
              <a:solidFill>
                <a:srgbClr val="004C8B"/>
              </a:solidFill>
              <a:latin typeface="Martel Heavy"/>
            </a:endParaRPr>
          </a:p>
          <a:p>
            <a:endParaRPr lang="de-DE" sz="2500" b="1" dirty="0">
              <a:solidFill>
                <a:srgbClr val="004C8B"/>
              </a:solidFill>
              <a:latin typeface="Martel Heavy"/>
            </a:endParaRPr>
          </a:p>
          <a:p>
            <a:endParaRPr lang="de-DE" sz="2500" b="1" dirty="0">
              <a:solidFill>
                <a:srgbClr val="004C8B"/>
              </a:solidFill>
              <a:latin typeface="Martel Heavy"/>
            </a:endParaRPr>
          </a:p>
          <a:p>
            <a:endParaRPr lang="de-DE" sz="2500" b="1" dirty="0">
              <a:solidFill>
                <a:srgbClr val="004C8B"/>
              </a:solidFill>
              <a:latin typeface="Martel Heavy"/>
            </a:endParaRPr>
          </a:p>
          <a:p>
            <a:endParaRPr lang="en-CA" sz="2500" dirty="0">
              <a:solidFill>
                <a:srgbClr val="004C8B"/>
              </a:solidFill>
              <a:latin typeface="Martel Heavy"/>
            </a:endParaRPr>
          </a:p>
        </p:txBody>
      </p:sp>
      <p:grpSp>
        <p:nvGrpSpPr>
          <p:cNvPr id="76" name="Gruppieren 75">
            <a:extLst>
              <a:ext uri="{FF2B5EF4-FFF2-40B4-BE49-F238E27FC236}">
                <a16:creationId xmlns:a16="http://schemas.microsoft.com/office/drawing/2014/main" id="{52810438-DFD5-B819-8F6A-E9ABB75C59D6}"/>
              </a:ext>
            </a:extLst>
          </p:cNvPr>
          <p:cNvGrpSpPr/>
          <p:nvPr/>
        </p:nvGrpSpPr>
        <p:grpSpPr>
          <a:xfrm>
            <a:off x="-8082034" y="13313370"/>
            <a:ext cx="879949" cy="1447343"/>
            <a:chOff x="2205097" y="17594"/>
            <a:chExt cx="404120" cy="543472"/>
          </a:xfrm>
        </p:grpSpPr>
        <p:sp>
          <p:nvSpPr>
            <p:cNvPr id="78" name="Ellipse 77">
              <a:extLst>
                <a:ext uri="{FF2B5EF4-FFF2-40B4-BE49-F238E27FC236}">
                  <a16:creationId xmlns:a16="http://schemas.microsoft.com/office/drawing/2014/main" id="{BB4E15AE-8364-E90A-D6FC-1A513324747D}"/>
                </a:ext>
              </a:extLst>
            </p:cNvPr>
            <p:cNvSpPr/>
            <p:nvPr/>
          </p:nvSpPr>
          <p:spPr>
            <a:xfrm>
              <a:off x="2218944" y="27672"/>
              <a:ext cx="386080" cy="101543"/>
            </a:xfrm>
            <a:prstGeom prst="ellipse">
              <a:avLst/>
            </a:prstGeom>
            <a:solidFill>
              <a:srgbClr val="E9B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1" name="Gruppieren 80">
              <a:extLst>
                <a:ext uri="{FF2B5EF4-FFF2-40B4-BE49-F238E27FC236}">
                  <a16:creationId xmlns:a16="http://schemas.microsoft.com/office/drawing/2014/main" id="{74D18555-A852-5069-8037-DF2D6E536CC1}"/>
                </a:ext>
              </a:extLst>
            </p:cNvPr>
            <p:cNvGrpSpPr/>
            <p:nvPr/>
          </p:nvGrpSpPr>
          <p:grpSpPr>
            <a:xfrm>
              <a:off x="2212875" y="105178"/>
              <a:ext cx="392149" cy="444553"/>
              <a:chOff x="2212875" y="105178"/>
              <a:chExt cx="392149" cy="444553"/>
            </a:xfrm>
          </p:grpSpPr>
          <p:sp>
            <p:nvSpPr>
              <p:cNvPr id="90" name="Ellipse 89">
                <a:extLst>
                  <a:ext uri="{FF2B5EF4-FFF2-40B4-BE49-F238E27FC236}">
                    <a16:creationId xmlns:a16="http://schemas.microsoft.com/office/drawing/2014/main" id="{4D120495-98AC-0892-57AE-C0771A9BA45D}"/>
                  </a:ext>
                </a:extLst>
              </p:cNvPr>
              <p:cNvSpPr/>
              <p:nvPr/>
            </p:nvSpPr>
            <p:spPr>
              <a:xfrm>
                <a:off x="2212875" y="448188"/>
                <a:ext cx="386080" cy="101543"/>
              </a:xfrm>
              <a:prstGeom prst="ellipse">
                <a:avLst/>
              </a:prstGeom>
              <a:solidFill>
                <a:srgbClr val="E9B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Rechteck 90">
                <a:extLst>
                  <a:ext uri="{FF2B5EF4-FFF2-40B4-BE49-F238E27FC236}">
                    <a16:creationId xmlns:a16="http://schemas.microsoft.com/office/drawing/2014/main" id="{D4CB18B2-442D-0E47-8504-AD3862AAB642}"/>
                  </a:ext>
                </a:extLst>
              </p:cNvPr>
              <p:cNvSpPr/>
              <p:nvPr/>
            </p:nvSpPr>
            <p:spPr>
              <a:xfrm>
                <a:off x="2218944" y="105178"/>
                <a:ext cx="386080" cy="417095"/>
              </a:xfrm>
              <a:prstGeom prst="rect">
                <a:avLst/>
              </a:prstGeom>
              <a:solidFill>
                <a:srgbClr val="E9B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5" name="Grafik 13" descr="Datenbank Silhouette">
              <a:extLst>
                <a:ext uri="{FF2B5EF4-FFF2-40B4-BE49-F238E27FC236}">
                  <a16:creationId xmlns:a16="http://schemas.microsoft.com/office/drawing/2014/main" id="{D879F602-8BBB-01F3-9BFA-680BC6A6D1A0}"/>
                </a:ext>
              </a:extLst>
            </p:cNvPr>
            <p:cNvGrpSpPr/>
            <p:nvPr/>
          </p:nvGrpSpPr>
          <p:grpSpPr>
            <a:xfrm>
              <a:off x="2205097" y="17594"/>
              <a:ext cx="404120" cy="543472"/>
              <a:chOff x="919293" y="1772766"/>
              <a:chExt cx="404120" cy="543472"/>
            </a:xfrm>
            <a:solidFill>
              <a:schemeClr val="accent2">
                <a:lumMod val="50000"/>
              </a:schemeClr>
            </a:solidFill>
          </p:grpSpPr>
          <p:sp>
            <p:nvSpPr>
              <p:cNvPr id="86" name="Freihandform: Form 85">
                <a:extLst>
                  <a:ext uri="{FF2B5EF4-FFF2-40B4-BE49-F238E27FC236}">
                    <a16:creationId xmlns:a16="http://schemas.microsoft.com/office/drawing/2014/main" id="{FD9856D2-B166-98AE-57AD-17E98014FDCD}"/>
                  </a:ext>
                </a:extLst>
              </p:cNvPr>
              <p:cNvSpPr/>
              <p:nvPr/>
            </p:nvSpPr>
            <p:spPr>
              <a:xfrm>
                <a:off x="919293" y="1772766"/>
                <a:ext cx="404120" cy="543472"/>
              </a:xfrm>
              <a:custGeom>
                <a:avLst/>
                <a:gdLst>
                  <a:gd name="connsiteX0" fmla="*/ 404120 w 404120"/>
                  <a:gd name="connsiteY0" fmla="*/ 480764 h 543472"/>
                  <a:gd name="connsiteX1" fmla="*/ 404120 w 404120"/>
                  <a:gd name="connsiteY1" fmla="*/ 62708 h 543472"/>
                  <a:gd name="connsiteX2" fmla="*/ 202060 w 404120"/>
                  <a:gd name="connsiteY2" fmla="*/ 0 h 543472"/>
                  <a:gd name="connsiteX3" fmla="*/ 0 w 404120"/>
                  <a:gd name="connsiteY3" fmla="*/ 62708 h 543472"/>
                  <a:gd name="connsiteX4" fmla="*/ 0 w 404120"/>
                  <a:gd name="connsiteY4" fmla="*/ 480764 h 543472"/>
                  <a:gd name="connsiteX5" fmla="*/ 202060 w 404120"/>
                  <a:gd name="connsiteY5" fmla="*/ 543472 h 543472"/>
                  <a:gd name="connsiteX6" fmla="*/ 404120 w 404120"/>
                  <a:gd name="connsiteY6" fmla="*/ 480764 h 543472"/>
                  <a:gd name="connsiteX7" fmla="*/ 202060 w 404120"/>
                  <a:gd name="connsiteY7" fmla="*/ 13935 h 543472"/>
                  <a:gd name="connsiteX8" fmla="*/ 390185 w 404120"/>
                  <a:gd name="connsiteY8" fmla="*/ 62708 h 543472"/>
                  <a:gd name="connsiteX9" fmla="*/ 202060 w 404120"/>
                  <a:gd name="connsiteY9" fmla="*/ 111482 h 543472"/>
                  <a:gd name="connsiteX10" fmla="*/ 13935 w 404120"/>
                  <a:gd name="connsiteY10" fmla="*/ 62708 h 543472"/>
                  <a:gd name="connsiteX11" fmla="*/ 202060 w 404120"/>
                  <a:gd name="connsiteY11" fmla="*/ 13935 h 543472"/>
                  <a:gd name="connsiteX12" fmla="*/ 13935 w 404120"/>
                  <a:gd name="connsiteY12" fmla="*/ 86816 h 543472"/>
                  <a:gd name="connsiteX13" fmla="*/ 202060 w 404120"/>
                  <a:gd name="connsiteY13" fmla="*/ 125417 h 543472"/>
                  <a:gd name="connsiteX14" fmla="*/ 390185 w 404120"/>
                  <a:gd name="connsiteY14" fmla="*/ 86816 h 543472"/>
                  <a:gd name="connsiteX15" fmla="*/ 390185 w 404120"/>
                  <a:gd name="connsiteY15" fmla="*/ 202060 h 543472"/>
                  <a:gd name="connsiteX16" fmla="*/ 202060 w 404120"/>
                  <a:gd name="connsiteY16" fmla="*/ 250833 h 543472"/>
                  <a:gd name="connsiteX17" fmla="*/ 13935 w 404120"/>
                  <a:gd name="connsiteY17" fmla="*/ 202060 h 543472"/>
                  <a:gd name="connsiteX18" fmla="*/ 13935 w 404120"/>
                  <a:gd name="connsiteY18" fmla="*/ 226168 h 543472"/>
                  <a:gd name="connsiteX19" fmla="*/ 202060 w 404120"/>
                  <a:gd name="connsiteY19" fmla="*/ 264769 h 543472"/>
                  <a:gd name="connsiteX20" fmla="*/ 390185 w 404120"/>
                  <a:gd name="connsiteY20" fmla="*/ 226168 h 543472"/>
                  <a:gd name="connsiteX21" fmla="*/ 390185 w 404120"/>
                  <a:gd name="connsiteY21" fmla="*/ 341412 h 543472"/>
                  <a:gd name="connsiteX22" fmla="*/ 202060 w 404120"/>
                  <a:gd name="connsiteY22" fmla="*/ 390185 h 543472"/>
                  <a:gd name="connsiteX23" fmla="*/ 13935 w 404120"/>
                  <a:gd name="connsiteY23" fmla="*/ 341412 h 543472"/>
                  <a:gd name="connsiteX24" fmla="*/ 13935 w 404120"/>
                  <a:gd name="connsiteY24" fmla="*/ 480764 h 543472"/>
                  <a:gd name="connsiteX25" fmla="*/ 13935 w 404120"/>
                  <a:gd name="connsiteY25" fmla="*/ 365520 h 543472"/>
                  <a:gd name="connsiteX26" fmla="*/ 202060 w 404120"/>
                  <a:gd name="connsiteY26" fmla="*/ 404120 h 543472"/>
                  <a:gd name="connsiteX27" fmla="*/ 390185 w 404120"/>
                  <a:gd name="connsiteY27" fmla="*/ 365520 h 543472"/>
                  <a:gd name="connsiteX28" fmla="*/ 390185 w 404120"/>
                  <a:gd name="connsiteY28" fmla="*/ 480764 h 543472"/>
                  <a:gd name="connsiteX29" fmla="*/ 202060 w 404120"/>
                  <a:gd name="connsiteY29" fmla="*/ 529537 h 543472"/>
                  <a:gd name="connsiteX30" fmla="*/ 13935 w 404120"/>
                  <a:gd name="connsiteY30" fmla="*/ 480764 h 54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120" h="543472">
                    <a:moveTo>
                      <a:pt x="404120" y="480764"/>
                    </a:moveTo>
                    <a:lnTo>
                      <a:pt x="404120" y="62708"/>
                    </a:lnTo>
                    <a:cubicBezTo>
                      <a:pt x="404120" y="21976"/>
                      <a:pt x="300018" y="0"/>
                      <a:pt x="202060" y="0"/>
                    </a:cubicBezTo>
                    <a:cubicBezTo>
                      <a:pt x="104103" y="0"/>
                      <a:pt x="0" y="21976"/>
                      <a:pt x="0" y="62708"/>
                    </a:cubicBezTo>
                    <a:lnTo>
                      <a:pt x="0" y="480764"/>
                    </a:lnTo>
                    <a:cubicBezTo>
                      <a:pt x="0" y="521497"/>
                      <a:pt x="104103" y="543472"/>
                      <a:pt x="202060" y="543472"/>
                    </a:cubicBezTo>
                    <a:cubicBezTo>
                      <a:pt x="300018" y="543472"/>
                      <a:pt x="404120" y="521497"/>
                      <a:pt x="404120" y="480764"/>
                    </a:cubicBezTo>
                    <a:close/>
                    <a:moveTo>
                      <a:pt x="202060" y="13935"/>
                    </a:moveTo>
                    <a:cubicBezTo>
                      <a:pt x="309730" y="13935"/>
                      <a:pt x="390185" y="39715"/>
                      <a:pt x="390185" y="62708"/>
                    </a:cubicBezTo>
                    <a:cubicBezTo>
                      <a:pt x="390185" y="85701"/>
                      <a:pt x="309730" y="111482"/>
                      <a:pt x="202060" y="111482"/>
                    </a:cubicBezTo>
                    <a:cubicBezTo>
                      <a:pt x="94390" y="111482"/>
                      <a:pt x="13935" y="85701"/>
                      <a:pt x="13935" y="62708"/>
                    </a:cubicBezTo>
                    <a:cubicBezTo>
                      <a:pt x="13935" y="39715"/>
                      <a:pt x="94390" y="13935"/>
                      <a:pt x="202060" y="13935"/>
                    </a:cubicBezTo>
                    <a:close/>
                    <a:moveTo>
                      <a:pt x="13935" y="86816"/>
                    </a:moveTo>
                    <a:cubicBezTo>
                      <a:pt x="45491" y="112039"/>
                      <a:pt x="125647" y="125417"/>
                      <a:pt x="202060" y="125417"/>
                    </a:cubicBezTo>
                    <a:cubicBezTo>
                      <a:pt x="278474" y="125417"/>
                      <a:pt x="358629" y="112039"/>
                      <a:pt x="390185" y="86816"/>
                    </a:cubicBezTo>
                    <a:lnTo>
                      <a:pt x="390185" y="202060"/>
                    </a:lnTo>
                    <a:cubicBezTo>
                      <a:pt x="390185" y="225053"/>
                      <a:pt x="309730" y="250833"/>
                      <a:pt x="202060" y="250833"/>
                    </a:cubicBezTo>
                    <a:cubicBezTo>
                      <a:pt x="94390" y="250833"/>
                      <a:pt x="13935" y="225053"/>
                      <a:pt x="13935" y="202060"/>
                    </a:cubicBezTo>
                    <a:close/>
                    <a:moveTo>
                      <a:pt x="13935" y="226168"/>
                    </a:moveTo>
                    <a:cubicBezTo>
                      <a:pt x="45491" y="251391"/>
                      <a:pt x="125647" y="264769"/>
                      <a:pt x="202060" y="264769"/>
                    </a:cubicBezTo>
                    <a:cubicBezTo>
                      <a:pt x="278474" y="264769"/>
                      <a:pt x="358629" y="251391"/>
                      <a:pt x="390185" y="226168"/>
                    </a:cubicBezTo>
                    <a:lnTo>
                      <a:pt x="390185" y="341412"/>
                    </a:lnTo>
                    <a:cubicBezTo>
                      <a:pt x="390185" y="364405"/>
                      <a:pt x="309730" y="390185"/>
                      <a:pt x="202060" y="390185"/>
                    </a:cubicBezTo>
                    <a:cubicBezTo>
                      <a:pt x="94390" y="390185"/>
                      <a:pt x="13935" y="364405"/>
                      <a:pt x="13935" y="341412"/>
                    </a:cubicBezTo>
                    <a:close/>
                    <a:moveTo>
                      <a:pt x="13935" y="480764"/>
                    </a:moveTo>
                    <a:lnTo>
                      <a:pt x="13935" y="365520"/>
                    </a:lnTo>
                    <a:cubicBezTo>
                      <a:pt x="45491" y="390743"/>
                      <a:pt x="125647" y="404120"/>
                      <a:pt x="202060" y="404120"/>
                    </a:cubicBezTo>
                    <a:cubicBezTo>
                      <a:pt x="278474" y="404120"/>
                      <a:pt x="358629" y="390743"/>
                      <a:pt x="390185" y="365520"/>
                    </a:cubicBezTo>
                    <a:lnTo>
                      <a:pt x="390185" y="480764"/>
                    </a:lnTo>
                    <a:cubicBezTo>
                      <a:pt x="390185" y="503757"/>
                      <a:pt x="309730" y="529537"/>
                      <a:pt x="202060" y="529537"/>
                    </a:cubicBezTo>
                    <a:cubicBezTo>
                      <a:pt x="94390" y="529537"/>
                      <a:pt x="13935" y="503757"/>
                      <a:pt x="13935" y="480764"/>
                    </a:cubicBezTo>
                    <a:close/>
                  </a:path>
                </a:pathLst>
              </a:custGeom>
              <a:grpFill/>
              <a:ln w="3175" cap="flat">
                <a:solidFill>
                  <a:srgbClr val="CC851D"/>
                </a:solidFill>
                <a:prstDash val="solid"/>
                <a:miter/>
              </a:ln>
            </p:spPr>
            <p:txBody>
              <a:bodyPr rtlCol="0" anchor="ctr"/>
              <a:lstStyle/>
              <a:p>
                <a:endParaRPr lang="en-CA" dirty="0"/>
              </a:p>
            </p:txBody>
          </p:sp>
          <p:sp>
            <p:nvSpPr>
              <p:cNvPr id="87" name="Freihandform: Form 86">
                <a:extLst>
                  <a:ext uri="{FF2B5EF4-FFF2-40B4-BE49-F238E27FC236}">
                    <a16:creationId xmlns:a16="http://schemas.microsoft.com/office/drawing/2014/main" id="{606E3B39-7EC0-728A-D236-12B7D40CDAE5}"/>
                  </a:ext>
                </a:extLst>
              </p:cNvPr>
              <p:cNvSpPr/>
              <p:nvPr/>
            </p:nvSpPr>
            <p:spPr>
              <a:xfrm>
                <a:off x="1246770" y="1939989"/>
                <a:ext cx="27870" cy="27870"/>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grpFill/>
              <a:ln w="3175" cap="flat">
                <a:noFill/>
                <a:prstDash val="solid"/>
                <a:miter/>
              </a:ln>
            </p:spPr>
            <p:txBody>
              <a:bodyPr rtlCol="0" anchor="ctr"/>
              <a:lstStyle/>
              <a:p>
                <a:endParaRPr lang="en-CA"/>
              </a:p>
            </p:txBody>
          </p:sp>
          <p:sp>
            <p:nvSpPr>
              <p:cNvPr id="88" name="Freihandform: Form 87">
                <a:extLst>
                  <a:ext uri="{FF2B5EF4-FFF2-40B4-BE49-F238E27FC236}">
                    <a16:creationId xmlns:a16="http://schemas.microsoft.com/office/drawing/2014/main" id="{F74A0071-140F-00F2-69A7-E36C02E28932}"/>
                  </a:ext>
                </a:extLst>
              </p:cNvPr>
              <p:cNvSpPr/>
              <p:nvPr/>
            </p:nvSpPr>
            <p:spPr>
              <a:xfrm>
                <a:off x="1246770" y="2079341"/>
                <a:ext cx="27870" cy="27870"/>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grpFill/>
              <a:ln w="3175" cap="flat">
                <a:noFill/>
                <a:prstDash val="solid"/>
                <a:miter/>
              </a:ln>
            </p:spPr>
            <p:txBody>
              <a:bodyPr rtlCol="0" anchor="ctr"/>
              <a:lstStyle/>
              <a:p>
                <a:endParaRPr lang="en-CA"/>
              </a:p>
            </p:txBody>
          </p:sp>
          <p:sp>
            <p:nvSpPr>
              <p:cNvPr id="89" name="Freihandform: Form 88">
                <a:extLst>
                  <a:ext uri="{FF2B5EF4-FFF2-40B4-BE49-F238E27FC236}">
                    <a16:creationId xmlns:a16="http://schemas.microsoft.com/office/drawing/2014/main" id="{AA23BFE7-2E17-E5FB-9E40-72811E7B3B86}"/>
                  </a:ext>
                </a:extLst>
              </p:cNvPr>
              <p:cNvSpPr/>
              <p:nvPr/>
            </p:nvSpPr>
            <p:spPr>
              <a:xfrm>
                <a:off x="1246770" y="2218692"/>
                <a:ext cx="27870" cy="27870"/>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grpFill/>
              <a:ln w="3175" cap="flat">
                <a:noFill/>
                <a:prstDash val="solid"/>
                <a:miter/>
              </a:ln>
            </p:spPr>
            <p:txBody>
              <a:bodyPr rtlCol="0" anchor="ctr"/>
              <a:lstStyle/>
              <a:p>
                <a:endParaRPr lang="en-CA"/>
              </a:p>
            </p:txBody>
          </p:sp>
        </p:grpSp>
      </p:grpSp>
      <p:grpSp>
        <p:nvGrpSpPr>
          <p:cNvPr id="108" name="Gruppieren 107">
            <a:extLst>
              <a:ext uri="{FF2B5EF4-FFF2-40B4-BE49-F238E27FC236}">
                <a16:creationId xmlns:a16="http://schemas.microsoft.com/office/drawing/2014/main" id="{7C8FB71D-9BB2-571A-FC19-3481785A8090}"/>
              </a:ext>
            </a:extLst>
          </p:cNvPr>
          <p:cNvGrpSpPr/>
          <p:nvPr/>
        </p:nvGrpSpPr>
        <p:grpSpPr>
          <a:xfrm>
            <a:off x="3515547" y="11584500"/>
            <a:ext cx="16044071" cy="7300913"/>
            <a:chOff x="3515547" y="11584500"/>
            <a:chExt cx="16044071" cy="7300913"/>
          </a:xfrm>
        </p:grpSpPr>
        <p:sp>
          <p:nvSpPr>
            <p:cNvPr id="140" name="Rechteck 139">
              <a:extLst>
                <a:ext uri="{FF2B5EF4-FFF2-40B4-BE49-F238E27FC236}">
                  <a16:creationId xmlns:a16="http://schemas.microsoft.com/office/drawing/2014/main" id="{EFCBDED4-E118-C005-34D6-943AE56D97F3}"/>
                </a:ext>
              </a:extLst>
            </p:cNvPr>
            <p:cNvSpPr/>
            <p:nvPr/>
          </p:nvSpPr>
          <p:spPr>
            <a:xfrm>
              <a:off x="10197527" y="11584500"/>
              <a:ext cx="9362091" cy="7300913"/>
            </a:xfrm>
            <a:prstGeom prst="rect">
              <a:avLst/>
            </a:prstGeom>
            <a:solidFill>
              <a:schemeClr val="accent2">
                <a:lumMod val="20000"/>
                <a:lumOff val="80000"/>
              </a:schemeClr>
            </a:solidFill>
            <a:ln cmpd="sng">
              <a:solidFill>
                <a:schemeClr val="accent2">
                  <a:lumMod val="40000"/>
                  <a:lumOff val="60000"/>
                </a:schemeClr>
              </a:solidFill>
            </a:ln>
            <a:effectLst>
              <a:softEdge rad="215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42" name="Gruppieren 141">
              <a:extLst>
                <a:ext uri="{FF2B5EF4-FFF2-40B4-BE49-F238E27FC236}">
                  <a16:creationId xmlns:a16="http://schemas.microsoft.com/office/drawing/2014/main" id="{D844ADF7-1C83-4205-D8BF-6F052FD0A2C8}"/>
                </a:ext>
              </a:extLst>
            </p:cNvPr>
            <p:cNvGrpSpPr/>
            <p:nvPr/>
          </p:nvGrpSpPr>
          <p:grpSpPr>
            <a:xfrm>
              <a:off x="3515547" y="12620863"/>
              <a:ext cx="6400534" cy="4721543"/>
              <a:chOff x="2891389" y="13493961"/>
              <a:chExt cx="6400534" cy="4721543"/>
            </a:xfrm>
          </p:grpSpPr>
          <p:grpSp>
            <p:nvGrpSpPr>
              <p:cNvPr id="77" name="Gruppieren 76">
                <a:extLst>
                  <a:ext uri="{FF2B5EF4-FFF2-40B4-BE49-F238E27FC236}">
                    <a16:creationId xmlns:a16="http://schemas.microsoft.com/office/drawing/2014/main" id="{B204B1F4-C9C9-888D-9281-444005F10CD8}"/>
                  </a:ext>
                </a:extLst>
              </p:cNvPr>
              <p:cNvGrpSpPr/>
              <p:nvPr/>
            </p:nvGrpSpPr>
            <p:grpSpPr>
              <a:xfrm>
                <a:off x="4768043" y="13493961"/>
                <a:ext cx="3887264" cy="4453427"/>
                <a:chOff x="6154915" y="6505399"/>
                <a:chExt cx="3887264" cy="4453427"/>
              </a:xfrm>
            </p:grpSpPr>
            <p:grpSp>
              <p:nvGrpSpPr>
                <p:cNvPr id="7" name="Gruppieren 6">
                  <a:extLst>
                    <a:ext uri="{FF2B5EF4-FFF2-40B4-BE49-F238E27FC236}">
                      <a16:creationId xmlns:a16="http://schemas.microsoft.com/office/drawing/2014/main" id="{783E84E5-6413-B55B-697C-52A3AB4D174E}"/>
                    </a:ext>
                  </a:extLst>
                </p:cNvPr>
                <p:cNvGrpSpPr/>
                <p:nvPr/>
              </p:nvGrpSpPr>
              <p:grpSpPr>
                <a:xfrm>
                  <a:off x="6154915" y="6505399"/>
                  <a:ext cx="3887264" cy="4453427"/>
                  <a:chOff x="1632731" y="689549"/>
                  <a:chExt cx="1540043" cy="1737680"/>
                </a:xfrm>
              </p:grpSpPr>
              <p:sp>
                <p:nvSpPr>
                  <p:cNvPr id="65" name="Ellipse 64">
                    <a:extLst>
                      <a:ext uri="{FF2B5EF4-FFF2-40B4-BE49-F238E27FC236}">
                        <a16:creationId xmlns:a16="http://schemas.microsoft.com/office/drawing/2014/main" id="{C26893C9-57A8-96EC-9FB8-84CAD221A41C}"/>
                      </a:ext>
                    </a:extLst>
                  </p:cNvPr>
                  <p:cNvSpPr/>
                  <p:nvPr/>
                </p:nvSpPr>
                <p:spPr>
                  <a:xfrm>
                    <a:off x="1695437" y="749682"/>
                    <a:ext cx="1419040" cy="492814"/>
                  </a:xfrm>
                  <a:prstGeom prst="ellipse">
                    <a:avLst/>
                  </a:prstGeom>
                  <a:solidFill>
                    <a:schemeClr val="accent2">
                      <a:lumMod val="60000"/>
                      <a:lumOff val="40000"/>
                      <a:alpha val="40000"/>
                    </a:schemeClr>
                  </a:solidFill>
                  <a:ln>
                    <a:solidFill>
                      <a:schemeClr val="accent2">
                        <a:lumMod val="50000"/>
                      </a:schemeClr>
                    </a:solidFill>
                  </a:ln>
                </p:spPr>
                <p:style>
                  <a:lnRef idx="0">
                    <a:scrgbClr r="0" g="0" b="0"/>
                  </a:lnRef>
                  <a:fillRef idx="1">
                    <a:scrgbClr r="0" g="0" b="0"/>
                  </a:fillRef>
                  <a:effectRef idx="0">
                    <a:schemeClr val="accent1">
                      <a:tint val="50000"/>
                      <a:alpha val="40000"/>
                      <a:hueOff val="0"/>
                      <a:satOff val="0"/>
                      <a:lumOff val="0"/>
                      <a:alphaOff val="0"/>
                    </a:schemeClr>
                  </a:effectRef>
                  <a:fontRef idx="minor">
                    <a:schemeClr val="lt1">
                      <a:hueOff val="0"/>
                      <a:satOff val="0"/>
                      <a:lumOff val="0"/>
                      <a:alphaOff val="0"/>
                    </a:schemeClr>
                  </a:fontRef>
                </p:style>
                <p:txBody>
                  <a:bodyPr/>
                  <a:lstStyle/>
                  <a:p>
                    <a:endParaRPr lang="en-CA"/>
                  </a:p>
                </p:txBody>
              </p:sp>
              <p:sp>
                <p:nvSpPr>
                  <p:cNvPr id="67" name="Freihandform: Form 66">
                    <a:extLst>
                      <a:ext uri="{FF2B5EF4-FFF2-40B4-BE49-F238E27FC236}">
                        <a16:creationId xmlns:a16="http://schemas.microsoft.com/office/drawing/2014/main" id="{CC438A9B-5482-141F-532B-47481D761D14}"/>
                      </a:ext>
                    </a:extLst>
                  </p:cNvPr>
                  <p:cNvSpPr/>
                  <p:nvPr/>
                </p:nvSpPr>
                <p:spPr>
                  <a:xfrm>
                    <a:off x="1747138" y="2097220"/>
                    <a:ext cx="1320037" cy="330009"/>
                  </a:xfrm>
                  <a:custGeom>
                    <a:avLst/>
                    <a:gdLst>
                      <a:gd name="connsiteX0" fmla="*/ 0 w 1320037"/>
                      <a:gd name="connsiteY0" fmla="*/ 0 h 330009"/>
                      <a:gd name="connsiteX1" fmla="*/ 1320037 w 1320037"/>
                      <a:gd name="connsiteY1" fmla="*/ 0 h 330009"/>
                      <a:gd name="connsiteX2" fmla="*/ 1320037 w 1320037"/>
                      <a:gd name="connsiteY2" fmla="*/ 330009 h 330009"/>
                      <a:gd name="connsiteX3" fmla="*/ 0 w 1320037"/>
                      <a:gd name="connsiteY3" fmla="*/ 330009 h 330009"/>
                      <a:gd name="connsiteX4" fmla="*/ 0 w 1320037"/>
                      <a:gd name="connsiteY4" fmla="*/ 0 h 330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37" h="330009">
                        <a:moveTo>
                          <a:pt x="0" y="0"/>
                        </a:moveTo>
                        <a:lnTo>
                          <a:pt x="1320037" y="0"/>
                        </a:lnTo>
                        <a:lnTo>
                          <a:pt x="1320037" y="330009"/>
                        </a:lnTo>
                        <a:lnTo>
                          <a:pt x="0" y="3300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de-DE" sz="1100" kern="1200" dirty="0"/>
                      <a:t> </a:t>
                    </a:r>
                    <a:endParaRPr lang="en-CA" sz="1100" kern="1200" dirty="0"/>
                  </a:p>
                </p:txBody>
              </p:sp>
              <p:sp>
                <p:nvSpPr>
                  <p:cNvPr id="68" name="Freihandform: Form 67">
                    <a:extLst>
                      <a:ext uri="{FF2B5EF4-FFF2-40B4-BE49-F238E27FC236}">
                        <a16:creationId xmlns:a16="http://schemas.microsoft.com/office/drawing/2014/main" id="{532872CA-6ADB-01E4-49BF-C00D8DF23976}"/>
                      </a:ext>
                    </a:extLst>
                  </p:cNvPr>
                  <p:cNvSpPr/>
                  <p:nvPr/>
                </p:nvSpPr>
                <p:spPr>
                  <a:xfrm>
                    <a:off x="2211351" y="1280557"/>
                    <a:ext cx="495014" cy="495014"/>
                  </a:xfrm>
                  <a:custGeom>
                    <a:avLst/>
                    <a:gdLst>
                      <a:gd name="connsiteX0" fmla="*/ 0 w 495014"/>
                      <a:gd name="connsiteY0" fmla="*/ 247507 h 495014"/>
                      <a:gd name="connsiteX1" fmla="*/ 247507 w 495014"/>
                      <a:gd name="connsiteY1" fmla="*/ 0 h 495014"/>
                      <a:gd name="connsiteX2" fmla="*/ 495014 w 495014"/>
                      <a:gd name="connsiteY2" fmla="*/ 247507 h 495014"/>
                      <a:gd name="connsiteX3" fmla="*/ 247507 w 495014"/>
                      <a:gd name="connsiteY3" fmla="*/ 495014 h 495014"/>
                      <a:gd name="connsiteX4" fmla="*/ 0 w 495014"/>
                      <a:gd name="connsiteY4" fmla="*/ 247507 h 495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14" h="495014">
                        <a:moveTo>
                          <a:pt x="0" y="247507"/>
                        </a:moveTo>
                        <a:cubicBezTo>
                          <a:pt x="0" y="110813"/>
                          <a:pt x="110813" y="0"/>
                          <a:pt x="247507" y="0"/>
                        </a:cubicBezTo>
                        <a:cubicBezTo>
                          <a:pt x="384201" y="0"/>
                          <a:pt x="495014" y="110813"/>
                          <a:pt x="495014" y="247507"/>
                        </a:cubicBezTo>
                        <a:cubicBezTo>
                          <a:pt x="495014" y="384201"/>
                          <a:pt x="384201" y="495014"/>
                          <a:pt x="247507" y="495014"/>
                        </a:cubicBezTo>
                        <a:cubicBezTo>
                          <a:pt x="110813" y="495014"/>
                          <a:pt x="0" y="384201"/>
                          <a:pt x="0" y="247507"/>
                        </a:cubicBezTo>
                        <a:close/>
                      </a:path>
                    </a:pathLst>
                  </a:custGeom>
                  <a:solidFill>
                    <a:srgbClr val="FFE6CD"/>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5193" tIns="85193" rIns="85193" bIns="85193" numCol="1" spcCol="1270" anchor="ctr" anchorCtr="0">
                    <a:noAutofit/>
                  </a:bodyPr>
                  <a:lstStyle/>
                  <a:p>
                    <a:pPr marL="0" lvl="0" indent="0" algn="ctr" defTabSz="444500">
                      <a:lnSpc>
                        <a:spcPct val="90000"/>
                      </a:lnSpc>
                      <a:spcBef>
                        <a:spcPct val="0"/>
                      </a:spcBef>
                      <a:spcAft>
                        <a:spcPct val="35000"/>
                      </a:spcAft>
                      <a:buNone/>
                    </a:pPr>
                    <a:endParaRPr lang="en-CA" sz="1000" kern="1200"/>
                  </a:p>
                </p:txBody>
              </p:sp>
              <p:sp>
                <p:nvSpPr>
                  <p:cNvPr id="69" name="Freihandform: Form 68">
                    <a:extLst>
                      <a:ext uri="{FF2B5EF4-FFF2-40B4-BE49-F238E27FC236}">
                        <a16:creationId xmlns:a16="http://schemas.microsoft.com/office/drawing/2014/main" id="{1FC23EBB-DE68-F433-5BAA-35E4A485EA62}"/>
                      </a:ext>
                    </a:extLst>
                  </p:cNvPr>
                  <p:cNvSpPr/>
                  <p:nvPr/>
                </p:nvSpPr>
                <p:spPr>
                  <a:xfrm>
                    <a:off x="1857141" y="909186"/>
                    <a:ext cx="495014" cy="495014"/>
                  </a:xfrm>
                  <a:custGeom>
                    <a:avLst/>
                    <a:gdLst>
                      <a:gd name="connsiteX0" fmla="*/ 0 w 495014"/>
                      <a:gd name="connsiteY0" fmla="*/ 247507 h 495014"/>
                      <a:gd name="connsiteX1" fmla="*/ 247507 w 495014"/>
                      <a:gd name="connsiteY1" fmla="*/ 0 h 495014"/>
                      <a:gd name="connsiteX2" fmla="*/ 495014 w 495014"/>
                      <a:gd name="connsiteY2" fmla="*/ 247507 h 495014"/>
                      <a:gd name="connsiteX3" fmla="*/ 247507 w 495014"/>
                      <a:gd name="connsiteY3" fmla="*/ 495014 h 495014"/>
                      <a:gd name="connsiteX4" fmla="*/ 0 w 495014"/>
                      <a:gd name="connsiteY4" fmla="*/ 247507 h 495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14" h="495014">
                        <a:moveTo>
                          <a:pt x="0" y="247507"/>
                        </a:moveTo>
                        <a:cubicBezTo>
                          <a:pt x="0" y="110813"/>
                          <a:pt x="110813" y="0"/>
                          <a:pt x="247507" y="0"/>
                        </a:cubicBezTo>
                        <a:cubicBezTo>
                          <a:pt x="384201" y="0"/>
                          <a:pt x="495014" y="110813"/>
                          <a:pt x="495014" y="247507"/>
                        </a:cubicBezTo>
                        <a:cubicBezTo>
                          <a:pt x="495014" y="384201"/>
                          <a:pt x="384201" y="495014"/>
                          <a:pt x="247507" y="495014"/>
                        </a:cubicBezTo>
                        <a:cubicBezTo>
                          <a:pt x="110813" y="495014"/>
                          <a:pt x="0" y="384201"/>
                          <a:pt x="0" y="247507"/>
                        </a:cubicBezTo>
                        <a:close/>
                      </a:path>
                    </a:pathLst>
                  </a:custGeom>
                  <a:solidFill>
                    <a:srgbClr val="FFE6CD"/>
                  </a:solidFill>
                  <a:ln>
                    <a:solidFill>
                      <a:schemeClr val="accent2">
                        <a:lumMod val="50000"/>
                      </a:schemeClr>
                    </a:solidFill>
                  </a:ln>
                </p:spPr>
                <p:style>
                  <a:lnRef idx="0">
                    <a:scrgbClr r="0" g="0" b="0"/>
                  </a:lnRef>
                  <a:fillRef idx="3">
                    <a:scrgbClr r="0" g="0" b="0"/>
                  </a:fillRef>
                  <a:effectRef idx="3">
                    <a:schemeClr val="accent1">
                      <a:hueOff val="0"/>
                      <a:satOff val="0"/>
                      <a:lumOff val="0"/>
                      <a:alphaOff val="0"/>
                    </a:schemeClr>
                  </a:effectRef>
                  <a:fontRef idx="minor">
                    <a:schemeClr val="lt1"/>
                  </a:fontRef>
                </p:style>
                <p:txBody>
                  <a:bodyPr spcFirstLastPara="0" vert="horz" wrap="square" lIns="85193" tIns="85193" rIns="85193" bIns="85193" numCol="1" spcCol="1270" anchor="ctr" anchorCtr="0">
                    <a:noAutofit/>
                  </a:bodyPr>
                  <a:lstStyle/>
                  <a:p>
                    <a:pPr marL="0" lvl="0" indent="0" algn="ctr" defTabSz="444500">
                      <a:lnSpc>
                        <a:spcPct val="90000"/>
                      </a:lnSpc>
                      <a:spcBef>
                        <a:spcPct val="0"/>
                      </a:spcBef>
                      <a:spcAft>
                        <a:spcPct val="35000"/>
                      </a:spcAft>
                      <a:buNone/>
                    </a:pPr>
                    <a:endParaRPr lang="en-CA" sz="1000" kern="1200" dirty="0"/>
                  </a:p>
                </p:txBody>
              </p:sp>
              <p:sp>
                <p:nvSpPr>
                  <p:cNvPr id="70" name="Freihandform: Form 69">
                    <a:extLst>
                      <a:ext uri="{FF2B5EF4-FFF2-40B4-BE49-F238E27FC236}">
                        <a16:creationId xmlns:a16="http://schemas.microsoft.com/office/drawing/2014/main" id="{FD5A1AA7-6412-2724-905C-917064F92DCE}"/>
                      </a:ext>
                    </a:extLst>
                  </p:cNvPr>
                  <p:cNvSpPr/>
                  <p:nvPr/>
                </p:nvSpPr>
                <p:spPr>
                  <a:xfrm>
                    <a:off x="2363156" y="789503"/>
                    <a:ext cx="495014" cy="495014"/>
                  </a:xfrm>
                  <a:custGeom>
                    <a:avLst/>
                    <a:gdLst>
                      <a:gd name="connsiteX0" fmla="*/ 0 w 495014"/>
                      <a:gd name="connsiteY0" fmla="*/ 247507 h 495014"/>
                      <a:gd name="connsiteX1" fmla="*/ 247507 w 495014"/>
                      <a:gd name="connsiteY1" fmla="*/ 0 h 495014"/>
                      <a:gd name="connsiteX2" fmla="*/ 495014 w 495014"/>
                      <a:gd name="connsiteY2" fmla="*/ 247507 h 495014"/>
                      <a:gd name="connsiteX3" fmla="*/ 247507 w 495014"/>
                      <a:gd name="connsiteY3" fmla="*/ 495014 h 495014"/>
                      <a:gd name="connsiteX4" fmla="*/ 0 w 495014"/>
                      <a:gd name="connsiteY4" fmla="*/ 247507 h 495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14" h="495014">
                        <a:moveTo>
                          <a:pt x="0" y="247507"/>
                        </a:moveTo>
                        <a:cubicBezTo>
                          <a:pt x="0" y="110813"/>
                          <a:pt x="110813" y="0"/>
                          <a:pt x="247507" y="0"/>
                        </a:cubicBezTo>
                        <a:cubicBezTo>
                          <a:pt x="384201" y="0"/>
                          <a:pt x="495014" y="110813"/>
                          <a:pt x="495014" y="247507"/>
                        </a:cubicBezTo>
                        <a:cubicBezTo>
                          <a:pt x="495014" y="384201"/>
                          <a:pt x="384201" y="495014"/>
                          <a:pt x="247507" y="495014"/>
                        </a:cubicBezTo>
                        <a:cubicBezTo>
                          <a:pt x="110813" y="495014"/>
                          <a:pt x="0" y="384201"/>
                          <a:pt x="0" y="247507"/>
                        </a:cubicBezTo>
                        <a:close/>
                      </a:path>
                    </a:pathLst>
                  </a:custGeom>
                  <a:solidFill>
                    <a:srgbClr val="FFE6CD"/>
                  </a:solidFill>
                  <a:ln>
                    <a:solidFill>
                      <a:schemeClr val="accent2">
                        <a:lumMod val="50000"/>
                      </a:schemeClr>
                    </a:solidFill>
                  </a:ln>
                </p:spPr>
                <p:style>
                  <a:lnRef idx="0">
                    <a:scrgbClr r="0" g="0" b="0"/>
                  </a:lnRef>
                  <a:fillRef idx="3">
                    <a:scrgbClr r="0" g="0" b="0"/>
                  </a:fillRef>
                  <a:effectRef idx="3">
                    <a:schemeClr val="accent1">
                      <a:hueOff val="0"/>
                      <a:satOff val="0"/>
                      <a:lumOff val="0"/>
                      <a:alphaOff val="0"/>
                    </a:schemeClr>
                  </a:effectRef>
                  <a:fontRef idx="minor">
                    <a:schemeClr val="lt1"/>
                  </a:fontRef>
                </p:style>
                <p:txBody>
                  <a:bodyPr spcFirstLastPara="0" vert="horz" wrap="square" lIns="85193" tIns="85193" rIns="85193" bIns="85193" numCol="1" spcCol="1270" anchor="ctr" anchorCtr="0">
                    <a:noAutofit/>
                  </a:bodyPr>
                  <a:lstStyle/>
                  <a:p>
                    <a:pPr marL="0" lvl="0" indent="0" algn="ctr" defTabSz="444500">
                      <a:lnSpc>
                        <a:spcPct val="90000"/>
                      </a:lnSpc>
                      <a:spcBef>
                        <a:spcPct val="0"/>
                      </a:spcBef>
                      <a:spcAft>
                        <a:spcPct val="35000"/>
                      </a:spcAft>
                      <a:buNone/>
                    </a:pPr>
                    <a:endParaRPr lang="en-CA" sz="1000" kern="1200" dirty="0"/>
                  </a:p>
                </p:txBody>
              </p:sp>
              <p:sp>
                <p:nvSpPr>
                  <p:cNvPr id="71" name="Form 70">
                    <a:extLst>
                      <a:ext uri="{FF2B5EF4-FFF2-40B4-BE49-F238E27FC236}">
                        <a16:creationId xmlns:a16="http://schemas.microsoft.com/office/drawing/2014/main" id="{551ED0BA-97B6-1F63-2D3E-E636F8AFDCED}"/>
                      </a:ext>
                    </a:extLst>
                  </p:cNvPr>
                  <p:cNvSpPr/>
                  <p:nvPr/>
                </p:nvSpPr>
                <p:spPr>
                  <a:xfrm>
                    <a:off x="1632731" y="689549"/>
                    <a:ext cx="1540043" cy="1232035"/>
                  </a:xfrm>
                  <a:prstGeom prst="funnel">
                    <a:avLst/>
                  </a:prstGeom>
                  <a:solidFill>
                    <a:schemeClr val="accent2">
                      <a:lumMod val="75000"/>
                      <a:alpha val="40000"/>
                    </a:schemeClr>
                  </a:solidFill>
                  <a:ln>
                    <a:solidFill>
                      <a:schemeClr val="accent2">
                        <a:lumMod val="50000"/>
                      </a:schemeClr>
                    </a:solidFill>
                  </a:ln>
                </p:spPr>
                <p:style>
                  <a:lnRef idx="1">
                    <a:scrgbClr r="0" g="0" b="0"/>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txBody>
                  <a:bodyPr/>
                  <a:lstStyle/>
                  <a:p>
                    <a:endParaRPr lang="en-CA"/>
                  </a:p>
                </p:txBody>
              </p:sp>
            </p:grpSp>
            <p:pic>
              <p:nvPicPr>
                <p:cNvPr id="8" name="Grafik 7" descr="Ein Bild, das Spiele, Brettspiel, Hallensportarten, Screenshot enthält.&#10;&#10;Automatisch generierte Beschreibung">
                  <a:extLst>
                    <a:ext uri="{FF2B5EF4-FFF2-40B4-BE49-F238E27FC236}">
                      <a16:creationId xmlns:a16="http://schemas.microsoft.com/office/drawing/2014/main" id="{81FA12A0-0E4B-D3A4-12C5-58AFE423AE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17166" y="7268810"/>
                  <a:ext cx="841481" cy="854393"/>
                </a:xfrm>
                <a:prstGeom prst="rect">
                  <a:avLst/>
                </a:prstGeom>
              </p:spPr>
            </p:pic>
            <p:pic>
              <p:nvPicPr>
                <p:cNvPr id="9" name="Grafik 8" descr="Ein Bild, das Spiele, Brettspiel, Hallensportarten, Screenshot enthält.&#10;&#10;Automatisch generierte Beschreibung">
                  <a:extLst>
                    <a:ext uri="{FF2B5EF4-FFF2-40B4-BE49-F238E27FC236}">
                      <a16:creationId xmlns:a16="http://schemas.microsoft.com/office/drawing/2014/main" id="{8A7A851D-9FFE-9D19-E8C8-52246C8108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97115" y="8209512"/>
                  <a:ext cx="879949" cy="893451"/>
                </a:xfrm>
                <a:prstGeom prst="rect">
                  <a:avLst/>
                </a:prstGeom>
              </p:spPr>
            </p:pic>
            <p:pic>
              <p:nvPicPr>
                <p:cNvPr id="11" name="Grafik 10" descr="Ein Bild, das Spiele, Brettspiel, Hallensportarten, Screenshot enthält.&#10;&#10;Automatisch generierte Beschreibung">
                  <a:extLst>
                    <a:ext uri="{FF2B5EF4-FFF2-40B4-BE49-F238E27FC236}">
                      <a16:creationId xmlns:a16="http://schemas.microsoft.com/office/drawing/2014/main" id="{3170FB53-9CA4-FF13-DE82-7CA49DBB5F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8175534" y="6984015"/>
                  <a:ext cx="847147" cy="860146"/>
                </a:xfrm>
                <a:prstGeom prst="rect">
                  <a:avLst/>
                </a:prstGeom>
              </p:spPr>
            </p:pic>
          </p:grpSp>
          <p:grpSp>
            <p:nvGrpSpPr>
              <p:cNvPr id="17" name="Gruppieren 16">
                <a:extLst>
                  <a:ext uri="{FF2B5EF4-FFF2-40B4-BE49-F238E27FC236}">
                    <a16:creationId xmlns:a16="http://schemas.microsoft.com/office/drawing/2014/main" id="{E91C4C7A-964F-4093-8CC3-A43BA2915CA6}"/>
                  </a:ext>
                </a:extLst>
              </p:cNvPr>
              <p:cNvGrpSpPr/>
              <p:nvPr/>
            </p:nvGrpSpPr>
            <p:grpSpPr>
              <a:xfrm>
                <a:off x="2891389" y="14615805"/>
                <a:ext cx="879949" cy="1447343"/>
                <a:chOff x="2640951" y="35219"/>
                <a:chExt cx="404120" cy="543472"/>
              </a:xfrm>
            </p:grpSpPr>
            <p:sp>
              <p:nvSpPr>
                <p:cNvPr id="56" name="Ellipse 55">
                  <a:extLst>
                    <a:ext uri="{FF2B5EF4-FFF2-40B4-BE49-F238E27FC236}">
                      <a16:creationId xmlns:a16="http://schemas.microsoft.com/office/drawing/2014/main" id="{CB541A8A-64BE-6238-1EAE-40A53DF36406}"/>
                    </a:ext>
                  </a:extLst>
                </p:cNvPr>
                <p:cNvSpPr/>
                <p:nvPr/>
              </p:nvSpPr>
              <p:spPr>
                <a:xfrm>
                  <a:off x="2640951" y="39163"/>
                  <a:ext cx="386080" cy="10154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7" name="Gruppieren 56">
                  <a:extLst>
                    <a:ext uri="{FF2B5EF4-FFF2-40B4-BE49-F238E27FC236}">
                      <a16:creationId xmlns:a16="http://schemas.microsoft.com/office/drawing/2014/main" id="{DAB71BC1-D747-9605-56AF-64F81630FD88}"/>
                    </a:ext>
                  </a:extLst>
                </p:cNvPr>
                <p:cNvGrpSpPr/>
                <p:nvPr/>
              </p:nvGrpSpPr>
              <p:grpSpPr>
                <a:xfrm>
                  <a:off x="2644760" y="87650"/>
                  <a:ext cx="392172" cy="475651"/>
                  <a:chOff x="2644760" y="87650"/>
                  <a:chExt cx="392172" cy="475651"/>
                </a:xfrm>
              </p:grpSpPr>
              <p:sp>
                <p:nvSpPr>
                  <p:cNvPr id="63" name="Ellipse 62">
                    <a:extLst>
                      <a:ext uri="{FF2B5EF4-FFF2-40B4-BE49-F238E27FC236}">
                        <a16:creationId xmlns:a16="http://schemas.microsoft.com/office/drawing/2014/main" id="{5F715358-E5E8-AD1D-E9C0-DC2C68AA27D2}"/>
                      </a:ext>
                    </a:extLst>
                  </p:cNvPr>
                  <p:cNvSpPr/>
                  <p:nvPr/>
                </p:nvSpPr>
                <p:spPr>
                  <a:xfrm>
                    <a:off x="2650852" y="461758"/>
                    <a:ext cx="386080" cy="10154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Rechteck 63">
                    <a:extLst>
                      <a:ext uri="{FF2B5EF4-FFF2-40B4-BE49-F238E27FC236}">
                        <a16:creationId xmlns:a16="http://schemas.microsoft.com/office/drawing/2014/main" id="{A51AA9BB-6907-09B5-DA1B-BD2EC8537632}"/>
                      </a:ext>
                    </a:extLst>
                  </p:cNvPr>
                  <p:cNvSpPr/>
                  <p:nvPr/>
                </p:nvSpPr>
                <p:spPr>
                  <a:xfrm>
                    <a:off x="2644760" y="87650"/>
                    <a:ext cx="386080" cy="41709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8" name="Grafik 13" descr="Datenbank Silhouette">
                  <a:extLst>
                    <a:ext uri="{FF2B5EF4-FFF2-40B4-BE49-F238E27FC236}">
                      <a16:creationId xmlns:a16="http://schemas.microsoft.com/office/drawing/2014/main" id="{3A9857B1-FADB-F3E2-7B5E-0329B463F1CD}"/>
                    </a:ext>
                  </a:extLst>
                </p:cNvPr>
                <p:cNvGrpSpPr/>
                <p:nvPr/>
              </p:nvGrpSpPr>
              <p:grpSpPr>
                <a:xfrm>
                  <a:off x="2640951" y="35219"/>
                  <a:ext cx="404120" cy="543472"/>
                  <a:chOff x="1355147" y="1790391"/>
                  <a:chExt cx="404120" cy="543472"/>
                </a:xfrm>
                <a:solidFill>
                  <a:schemeClr val="accent2">
                    <a:lumMod val="50000"/>
                  </a:schemeClr>
                </a:solidFill>
              </p:grpSpPr>
              <p:sp>
                <p:nvSpPr>
                  <p:cNvPr id="59" name="Freihandform: Form 58">
                    <a:extLst>
                      <a:ext uri="{FF2B5EF4-FFF2-40B4-BE49-F238E27FC236}">
                        <a16:creationId xmlns:a16="http://schemas.microsoft.com/office/drawing/2014/main" id="{60663354-0877-F4C8-D138-E6946D4BDA4A}"/>
                      </a:ext>
                    </a:extLst>
                  </p:cNvPr>
                  <p:cNvSpPr/>
                  <p:nvPr/>
                </p:nvSpPr>
                <p:spPr>
                  <a:xfrm>
                    <a:off x="1355147" y="1790391"/>
                    <a:ext cx="404120" cy="543472"/>
                  </a:xfrm>
                  <a:custGeom>
                    <a:avLst/>
                    <a:gdLst>
                      <a:gd name="connsiteX0" fmla="*/ 404120 w 404120"/>
                      <a:gd name="connsiteY0" fmla="*/ 480764 h 543472"/>
                      <a:gd name="connsiteX1" fmla="*/ 404120 w 404120"/>
                      <a:gd name="connsiteY1" fmla="*/ 62708 h 543472"/>
                      <a:gd name="connsiteX2" fmla="*/ 202060 w 404120"/>
                      <a:gd name="connsiteY2" fmla="*/ 0 h 543472"/>
                      <a:gd name="connsiteX3" fmla="*/ 0 w 404120"/>
                      <a:gd name="connsiteY3" fmla="*/ 62708 h 543472"/>
                      <a:gd name="connsiteX4" fmla="*/ 0 w 404120"/>
                      <a:gd name="connsiteY4" fmla="*/ 480764 h 543472"/>
                      <a:gd name="connsiteX5" fmla="*/ 202060 w 404120"/>
                      <a:gd name="connsiteY5" fmla="*/ 543472 h 543472"/>
                      <a:gd name="connsiteX6" fmla="*/ 404120 w 404120"/>
                      <a:gd name="connsiteY6" fmla="*/ 480764 h 543472"/>
                      <a:gd name="connsiteX7" fmla="*/ 202060 w 404120"/>
                      <a:gd name="connsiteY7" fmla="*/ 13935 h 543472"/>
                      <a:gd name="connsiteX8" fmla="*/ 390185 w 404120"/>
                      <a:gd name="connsiteY8" fmla="*/ 62708 h 543472"/>
                      <a:gd name="connsiteX9" fmla="*/ 202060 w 404120"/>
                      <a:gd name="connsiteY9" fmla="*/ 111482 h 543472"/>
                      <a:gd name="connsiteX10" fmla="*/ 13935 w 404120"/>
                      <a:gd name="connsiteY10" fmla="*/ 62708 h 543472"/>
                      <a:gd name="connsiteX11" fmla="*/ 202060 w 404120"/>
                      <a:gd name="connsiteY11" fmla="*/ 13935 h 543472"/>
                      <a:gd name="connsiteX12" fmla="*/ 13935 w 404120"/>
                      <a:gd name="connsiteY12" fmla="*/ 86816 h 543472"/>
                      <a:gd name="connsiteX13" fmla="*/ 202060 w 404120"/>
                      <a:gd name="connsiteY13" fmla="*/ 125417 h 543472"/>
                      <a:gd name="connsiteX14" fmla="*/ 390185 w 404120"/>
                      <a:gd name="connsiteY14" fmla="*/ 86816 h 543472"/>
                      <a:gd name="connsiteX15" fmla="*/ 390185 w 404120"/>
                      <a:gd name="connsiteY15" fmla="*/ 202060 h 543472"/>
                      <a:gd name="connsiteX16" fmla="*/ 202060 w 404120"/>
                      <a:gd name="connsiteY16" fmla="*/ 250833 h 543472"/>
                      <a:gd name="connsiteX17" fmla="*/ 13935 w 404120"/>
                      <a:gd name="connsiteY17" fmla="*/ 202060 h 543472"/>
                      <a:gd name="connsiteX18" fmla="*/ 13935 w 404120"/>
                      <a:gd name="connsiteY18" fmla="*/ 226168 h 543472"/>
                      <a:gd name="connsiteX19" fmla="*/ 202060 w 404120"/>
                      <a:gd name="connsiteY19" fmla="*/ 264769 h 543472"/>
                      <a:gd name="connsiteX20" fmla="*/ 390185 w 404120"/>
                      <a:gd name="connsiteY20" fmla="*/ 226168 h 543472"/>
                      <a:gd name="connsiteX21" fmla="*/ 390185 w 404120"/>
                      <a:gd name="connsiteY21" fmla="*/ 341412 h 543472"/>
                      <a:gd name="connsiteX22" fmla="*/ 202060 w 404120"/>
                      <a:gd name="connsiteY22" fmla="*/ 390185 h 543472"/>
                      <a:gd name="connsiteX23" fmla="*/ 13935 w 404120"/>
                      <a:gd name="connsiteY23" fmla="*/ 341412 h 543472"/>
                      <a:gd name="connsiteX24" fmla="*/ 13935 w 404120"/>
                      <a:gd name="connsiteY24" fmla="*/ 480764 h 543472"/>
                      <a:gd name="connsiteX25" fmla="*/ 13935 w 404120"/>
                      <a:gd name="connsiteY25" fmla="*/ 365520 h 543472"/>
                      <a:gd name="connsiteX26" fmla="*/ 202060 w 404120"/>
                      <a:gd name="connsiteY26" fmla="*/ 404120 h 543472"/>
                      <a:gd name="connsiteX27" fmla="*/ 390185 w 404120"/>
                      <a:gd name="connsiteY27" fmla="*/ 365520 h 543472"/>
                      <a:gd name="connsiteX28" fmla="*/ 390185 w 404120"/>
                      <a:gd name="connsiteY28" fmla="*/ 480764 h 543472"/>
                      <a:gd name="connsiteX29" fmla="*/ 202060 w 404120"/>
                      <a:gd name="connsiteY29" fmla="*/ 529537 h 543472"/>
                      <a:gd name="connsiteX30" fmla="*/ 13935 w 404120"/>
                      <a:gd name="connsiteY30" fmla="*/ 480764 h 54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120" h="543472">
                        <a:moveTo>
                          <a:pt x="404120" y="480764"/>
                        </a:moveTo>
                        <a:lnTo>
                          <a:pt x="404120" y="62708"/>
                        </a:lnTo>
                        <a:cubicBezTo>
                          <a:pt x="404120" y="21976"/>
                          <a:pt x="300018" y="0"/>
                          <a:pt x="202060" y="0"/>
                        </a:cubicBezTo>
                        <a:cubicBezTo>
                          <a:pt x="104103" y="0"/>
                          <a:pt x="0" y="21976"/>
                          <a:pt x="0" y="62708"/>
                        </a:cubicBezTo>
                        <a:lnTo>
                          <a:pt x="0" y="480764"/>
                        </a:lnTo>
                        <a:cubicBezTo>
                          <a:pt x="0" y="521497"/>
                          <a:pt x="104103" y="543472"/>
                          <a:pt x="202060" y="543472"/>
                        </a:cubicBezTo>
                        <a:cubicBezTo>
                          <a:pt x="300018" y="543472"/>
                          <a:pt x="404120" y="521497"/>
                          <a:pt x="404120" y="480764"/>
                        </a:cubicBezTo>
                        <a:close/>
                        <a:moveTo>
                          <a:pt x="202060" y="13935"/>
                        </a:moveTo>
                        <a:cubicBezTo>
                          <a:pt x="309730" y="13935"/>
                          <a:pt x="390185" y="39715"/>
                          <a:pt x="390185" y="62708"/>
                        </a:cubicBezTo>
                        <a:cubicBezTo>
                          <a:pt x="390185" y="85701"/>
                          <a:pt x="309730" y="111482"/>
                          <a:pt x="202060" y="111482"/>
                        </a:cubicBezTo>
                        <a:cubicBezTo>
                          <a:pt x="94390" y="111482"/>
                          <a:pt x="13935" y="85701"/>
                          <a:pt x="13935" y="62708"/>
                        </a:cubicBezTo>
                        <a:cubicBezTo>
                          <a:pt x="13935" y="39715"/>
                          <a:pt x="94390" y="13935"/>
                          <a:pt x="202060" y="13935"/>
                        </a:cubicBezTo>
                        <a:close/>
                        <a:moveTo>
                          <a:pt x="13935" y="86816"/>
                        </a:moveTo>
                        <a:cubicBezTo>
                          <a:pt x="45491" y="112039"/>
                          <a:pt x="125647" y="125417"/>
                          <a:pt x="202060" y="125417"/>
                        </a:cubicBezTo>
                        <a:cubicBezTo>
                          <a:pt x="278474" y="125417"/>
                          <a:pt x="358629" y="112039"/>
                          <a:pt x="390185" y="86816"/>
                        </a:cubicBezTo>
                        <a:lnTo>
                          <a:pt x="390185" y="202060"/>
                        </a:lnTo>
                        <a:cubicBezTo>
                          <a:pt x="390185" y="225053"/>
                          <a:pt x="309730" y="250833"/>
                          <a:pt x="202060" y="250833"/>
                        </a:cubicBezTo>
                        <a:cubicBezTo>
                          <a:pt x="94390" y="250833"/>
                          <a:pt x="13935" y="225053"/>
                          <a:pt x="13935" y="202060"/>
                        </a:cubicBezTo>
                        <a:close/>
                        <a:moveTo>
                          <a:pt x="13935" y="226168"/>
                        </a:moveTo>
                        <a:cubicBezTo>
                          <a:pt x="45491" y="251391"/>
                          <a:pt x="125647" y="264769"/>
                          <a:pt x="202060" y="264769"/>
                        </a:cubicBezTo>
                        <a:cubicBezTo>
                          <a:pt x="278474" y="264769"/>
                          <a:pt x="358629" y="251391"/>
                          <a:pt x="390185" y="226168"/>
                        </a:cubicBezTo>
                        <a:lnTo>
                          <a:pt x="390185" y="341412"/>
                        </a:lnTo>
                        <a:cubicBezTo>
                          <a:pt x="390185" y="364405"/>
                          <a:pt x="309730" y="390185"/>
                          <a:pt x="202060" y="390185"/>
                        </a:cubicBezTo>
                        <a:cubicBezTo>
                          <a:pt x="94390" y="390185"/>
                          <a:pt x="13935" y="364405"/>
                          <a:pt x="13935" y="341412"/>
                        </a:cubicBezTo>
                        <a:close/>
                        <a:moveTo>
                          <a:pt x="13935" y="480764"/>
                        </a:moveTo>
                        <a:lnTo>
                          <a:pt x="13935" y="365520"/>
                        </a:lnTo>
                        <a:cubicBezTo>
                          <a:pt x="45491" y="390743"/>
                          <a:pt x="125647" y="404120"/>
                          <a:pt x="202060" y="404120"/>
                        </a:cubicBezTo>
                        <a:cubicBezTo>
                          <a:pt x="278474" y="404120"/>
                          <a:pt x="358629" y="390743"/>
                          <a:pt x="390185" y="365520"/>
                        </a:cubicBezTo>
                        <a:lnTo>
                          <a:pt x="390185" y="480764"/>
                        </a:lnTo>
                        <a:cubicBezTo>
                          <a:pt x="390185" y="503757"/>
                          <a:pt x="309730" y="529537"/>
                          <a:pt x="202060" y="529537"/>
                        </a:cubicBezTo>
                        <a:cubicBezTo>
                          <a:pt x="94390" y="529537"/>
                          <a:pt x="13935" y="503757"/>
                          <a:pt x="13935" y="480764"/>
                        </a:cubicBezTo>
                        <a:close/>
                      </a:path>
                    </a:pathLst>
                  </a:custGeom>
                  <a:grpFill/>
                  <a:ln w="3175" cap="flat">
                    <a:noFill/>
                    <a:prstDash val="solid"/>
                    <a:miter/>
                  </a:ln>
                </p:spPr>
                <p:txBody>
                  <a:bodyPr rtlCol="0" anchor="ctr"/>
                  <a:lstStyle/>
                  <a:p>
                    <a:endParaRPr lang="en-CA" dirty="0"/>
                  </a:p>
                </p:txBody>
              </p:sp>
              <p:sp>
                <p:nvSpPr>
                  <p:cNvPr id="60" name="Freihandform: Form 59">
                    <a:extLst>
                      <a:ext uri="{FF2B5EF4-FFF2-40B4-BE49-F238E27FC236}">
                        <a16:creationId xmlns:a16="http://schemas.microsoft.com/office/drawing/2014/main" id="{C552D2C7-42CB-DCF2-BB9A-E935DED8D3F7}"/>
                      </a:ext>
                    </a:extLst>
                  </p:cNvPr>
                  <p:cNvSpPr/>
                  <p:nvPr/>
                </p:nvSpPr>
                <p:spPr>
                  <a:xfrm>
                    <a:off x="1661596" y="1931081"/>
                    <a:ext cx="27870" cy="27870"/>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grpFill/>
                  <a:ln w="3175" cap="flat">
                    <a:noFill/>
                    <a:prstDash val="solid"/>
                    <a:miter/>
                  </a:ln>
                </p:spPr>
                <p:txBody>
                  <a:bodyPr rtlCol="0" anchor="ctr"/>
                  <a:lstStyle/>
                  <a:p>
                    <a:endParaRPr lang="en-CA"/>
                  </a:p>
                </p:txBody>
              </p:sp>
              <p:sp>
                <p:nvSpPr>
                  <p:cNvPr id="61" name="Freihandform: Form 60">
                    <a:extLst>
                      <a:ext uri="{FF2B5EF4-FFF2-40B4-BE49-F238E27FC236}">
                        <a16:creationId xmlns:a16="http://schemas.microsoft.com/office/drawing/2014/main" id="{72F6E5F8-74F5-B355-4BEF-89E32ED19EBA}"/>
                      </a:ext>
                    </a:extLst>
                  </p:cNvPr>
                  <p:cNvSpPr/>
                  <p:nvPr/>
                </p:nvSpPr>
                <p:spPr>
                  <a:xfrm>
                    <a:off x="1661596" y="2070433"/>
                    <a:ext cx="27870" cy="27870"/>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grpFill/>
                  <a:ln w="3175" cap="flat">
                    <a:noFill/>
                    <a:prstDash val="solid"/>
                    <a:miter/>
                  </a:ln>
                </p:spPr>
                <p:txBody>
                  <a:bodyPr rtlCol="0" anchor="ctr"/>
                  <a:lstStyle/>
                  <a:p>
                    <a:endParaRPr lang="en-CA"/>
                  </a:p>
                </p:txBody>
              </p:sp>
              <p:sp>
                <p:nvSpPr>
                  <p:cNvPr id="62" name="Freihandform: Form 61">
                    <a:extLst>
                      <a:ext uri="{FF2B5EF4-FFF2-40B4-BE49-F238E27FC236}">
                        <a16:creationId xmlns:a16="http://schemas.microsoft.com/office/drawing/2014/main" id="{8A0E3533-602F-9AE0-D51E-BD8EAD46DD1B}"/>
                      </a:ext>
                    </a:extLst>
                  </p:cNvPr>
                  <p:cNvSpPr/>
                  <p:nvPr/>
                </p:nvSpPr>
                <p:spPr>
                  <a:xfrm>
                    <a:off x="1661596" y="2209784"/>
                    <a:ext cx="27870" cy="27870"/>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grpFill/>
                  <a:ln w="3175" cap="flat">
                    <a:noFill/>
                    <a:prstDash val="solid"/>
                    <a:miter/>
                  </a:ln>
                </p:spPr>
                <p:txBody>
                  <a:bodyPr rtlCol="0" anchor="ctr"/>
                  <a:lstStyle/>
                  <a:p>
                    <a:endParaRPr lang="en-CA"/>
                  </a:p>
                </p:txBody>
              </p:sp>
            </p:grpSp>
          </p:grpSp>
          <p:sp>
            <p:nvSpPr>
              <p:cNvPr id="19" name="Pfeil: nach unten 18">
                <a:extLst>
                  <a:ext uri="{FF2B5EF4-FFF2-40B4-BE49-F238E27FC236}">
                    <a16:creationId xmlns:a16="http://schemas.microsoft.com/office/drawing/2014/main" id="{2E365146-B3B5-9244-386B-7A90581CBE3F}"/>
                  </a:ext>
                </a:extLst>
              </p:cNvPr>
              <p:cNvSpPr/>
              <p:nvPr/>
            </p:nvSpPr>
            <p:spPr>
              <a:xfrm rot="16200000">
                <a:off x="4180513" y="14686043"/>
                <a:ext cx="704804" cy="1071987"/>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dirty="0"/>
              </a:p>
            </p:txBody>
          </p:sp>
          <p:sp>
            <p:nvSpPr>
              <p:cNvPr id="21" name="Textfeld 20">
                <a:extLst>
                  <a:ext uri="{FF2B5EF4-FFF2-40B4-BE49-F238E27FC236}">
                    <a16:creationId xmlns:a16="http://schemas.microsoft.com/office/drawing/2014/main" id="{21FB0D3D-0879-A5F0-B315-4478A3EFD6B4}"/>
                  </a:ext>
                </a:extLst>
              </p:cNvPr>
              <p:cNvSpPr txBox="1"/>
              <p:nvPr/>
            </p:nvSpPr>
            <p:spPr>
              <a:xfrm>
                <a:off x="3130452" y="15528758"/>
                <a:ext cx="3040167" cy="707886"/>
              </a:xfrm>
              <a:prstGeom prst="rect">
                <a:avLst/>
              </a:prstGeom>
              <a:noFill/>
            </p:spPr>
            <p:txBody>
              <a:bodyPr wrap="square" rtlCol="0">
                <a:spAutoFit/>
              </a:bodyPr>
              <a:lstStyle/>
              <a:p>
                <a:pPr algn="ctr"/>
                <a:r>
                  <a:rPr lang="de-DE" sz="2000" i="1" dirty="0" err="1">
                    <a:latin typeface="Martel Heavy"/>
                  </a:rPr>
                  <a:t>Collect</a:t>
                </a:r>
                <a:r>
                  <a:rPr lang="de-DE" sz="2000" i="1" dirty="0">
                    <a:latin typeface="Martel Heavy"/>
                  </a:rPr>
                  <a:t> sample </a:t>
                </a:r>
                <a:br>
                  <a:rPr lang="de-DE" sz="2000" i="1" dirty="0">
                    <a:latin typeface="Martel Heavy"/>
                  </a:rPr>
                </a:br>
                <a:r>
                  <a:rPr lang="de-DE" sz="2000" i="1" dirty="0" err="1">
                    <a:latin typeface="Martel Heavy"/>
                  </a:rPr>
                  <a:t>games</a:t>
                </a:r>
                <a:endParaRPr lang="en-CA" sz="2000" i="1" dirty="0">
                  <a:latin typeface="Martel Heavy"/>
                </a:endParaRPr>
              </a:p>
            </p:txBody>
          </p:sp>
          <p:grpSp>
            <p:nvGrpSpPr>
              <p:cNvPr id="162" name="Gruppieren 161">
                <a:extLst>
                  <a:ext uri="{FF2B5EF4-FFF2-40B4-BE49-F238E27FC236}">
                    <a16:creationId xmlns:a16="http://schemas.microsoft.com/office/drawing/2014/main" id="{C39372D0-EB72-808E-B019-06C220928399}"/>
                  </a:ext>
                </a:extLst>
              </p:cNvPr>
              <p:cNvGrpSpPr/>
              <p:nvPr/>
            </p:nvGrpSpPr>
            <p:grpSpPr>
              <a:xfrm>
                <a:off x="7643090" y="16714198"/>
                <a:ext cx="1648833" cy="1501306"/>
                <a:chOff x="4865210" y="10455207"/>
                <a:chExt cx="3308685" cy="3012647"/>
              </a:xfrm>
            </p:grpSpPr>
            <p:grpSp>
              <p:nvGrpSpPr>
                <p:cNvPr id="79" name="Gruppieren 78">
                  <a:extLst>
                    <a:ext uri="{FF2B5EF4-FFF2-40B4-BE49-F238E27FC236}">
                      <a16:creationId xmlns:a16="http://schemas.microsoft.com/office/drawing/2014/main" id="{6C5722ED-E7C3-AE81-C611-FDAE500FC092}"/>
                    </a:ext>
                  </a:extLst>
                </p:cNvPr>
                <p:cNvGrpSpPr/>
                <p:nvPr/>
              </p:nvGrpSpPr>
              <p:grpSpPr>
                <a:xfrm>
                  <a:off x="4865210" y="10461219"/>
                  <a:ext cx="3273432" cy="3006635"/>
                  <a:chOff x="5923139" y="10798110"/>
                  <a:chExt cx="3273432" cy="3006635"/>
                </a:xfrm>
              </p:grpSpPr>
              <p:pic>
                <p:nvPicPr>
                  <p:cNvPr id="12" name="Grafik 11" descr="Ein Bild, das Rechteck, Quadrat, Screenshot, Design enthält.&#10;&#10;Automatisch generierte Beschreibung">
                    <a:extLst>
                      <a:ext uri="{FF2B5EF4-FFF2-40B4-BE49-F238E27FC236}">
                        <a16:creationId xmlns:a16="http://schemas.microsoft.com/office/drawing/2014/main" id="{E09F8F2F-7E8C-278C-41CC-597C07ECCEFC}"/>
                      </a:ext>
                    </a:extLst>
                  </p:cNvPr>
                  <p:cNvPicPr>
                    <a:picLocks noChangeAspect="1"/>
                  </p:cNvPicPr>
                  <p:nvPr/>
                </p:nvPicPr>
                <p:blipFill rotWithShape="1">
                  <a:blip r:embed="rId6">
                    <a:extLst>
                      <a:ext uri="{28A0092B-C50C-407E-A947-70E740481C1C}">
                        <a14:useLocalDpi xmlns:a14="http://schemas.microsoft.com/office/drawing/2010/main" val="0"/>
                      </a:ext>
                    </a:extLst>
                  </a:blip>
                  <a:srcRect t="10719"/>
                  <a:stretch/>
                </p:blipFill>
                <p:spPr>
                  <a:xfrm>
                    <a:off x="5923139" y="10798110"/>
                    <a:ext cx="1627667" cy="1486392"/>
                  </a:xfrm>
                  <a:prstGeom prst="rect">
                    <a:avLst/>
                  </a:prstGeom>
                  <a:ln>
                    <a:solidFill>
                      <a:schemeClr val="accent2">
                        <a:lumMod val="50000"/>
                      </a:schemeClr>
                    </a:solidFill>
                  </a:ln>
                </p:spPr>
              </p:pic>
              <p:pic>
                <p:nvPicPr>
                  <p:cNvPr id="16" name="Grafik 15" descr="Ein Bild, das Rechteck, Quadrat, Screenshot, Entwurf enthält.&#10;&#10;Automatisch generierte Beschreibung">
                    <a:extLst>
                      <a:ext uri="{FF2B5EF4-FFF2-40B4-BE49-F238E27FC236}">
                        <a16:creationId xmlns:a16="http://schemas.microsoft.com/office/drawing/2014/main" id="{AD615BDC-AE28-0F60-6F37-9B9A996EC637}"/>
                      </a:ext>
                    </a:extLst>
                  </p:cNvPr>
                  <p:cNvPicPr>
                    <a:picLocks noChangeAspect="1"/>
                  </p:cNvPicPr>
                  <p:nvPr/>
                </p:nvPicPr>
                <p:blipFill rotWithShape="1">
                  <a:blip r:embed="rId4">
                    <a:extLst>
                      <a:ext uri="{28A0092B-C50C-407E-A947-70E740481C1C}">
                        <a14:useLocalDpi xmlns:a14="http://schemas.microsoft.com/office/drawing/2010/main" val="0"/>
                      </a:ext>
                    </a:extLst>
                  </a:blip>
                  <a:srcRect t="9839"/>
                  <a:stretch/>
                </p:blipFill>
                <p:spPr>
                  <a:xfrm>
                    <a:off x="7568904" y="12293938"/>
                    <a:ext cx="1627667" cy="1501039"/>
                  </a:xfrm>
                  <a:prstGeom prst="rect">
                    <a:avLst/>
                  </a:prstGeom>
                  <a:ln>
                    <a:solidFill>
                      <a:schemeClr val="accent2">
                        <a:lumMod val="50000"/>
                      </a:schemeClr>
                    </a:solidFill>
                  </a:ln>
                </p:spPr>
              </p:pic>
              <p:pic>
                <p:nvPicPr>
                  <p:cNvPr id="27" name="Grafik 26" descr="Ein Bild, das Wolkenkratzer, Quadrat, Gebäude enthält.&#10;&#10;Automatisch generierte Beschreibung">
                    <a:extLst>
                      <a:ext uri="{FF2B5EF4-FFF2-40B4-BE49-F238E27FC236}">
                        <a16:creationId xmlns:a16="http://schemas.microsoft.com/office/drawing/2014/main" id="{BE3051E3-D775-0104-1D94-A3EE80748BCA}"/>
                      </a:ext>
                    </a:extLst>
                  </p:cNvPr>
                  <p:cNvPicPr>
                    <a:picLocks noChangeAspect="1"/>
                  </p:cNvPicPr>
                  <p:nvPr/>
                </p:nvPicPr>
                <p:blipFill rotWithShape="1">
                  <a:blip r:embed="rId10">
                    <a:extLst>
                      <a:ext uri="{28A0092B-C50C-407E-A947-70E740481C1C}">
                        <a14:useLocalDpi xmlns:a14="http://schemas.microsoft.com/office/drawing/2010/main" val="0"/>
                      </a:ext>
                    </a:extLst>
                  </a:blip>
                  <a:srcRect t="9823"/>
                  <a:stretch/>
                </p:blipFill>
                <p:spPr>
                  <a:xfrm>
                    <a:off x="5924313" y="12303438"/>
                    <a:ext cx="1627667" cy="1501307"/>
                  </a:xfrm>
                  <a:prstGeom prst="rect">
                    <a:avLst/>
                  </a:prstGeom>
                  <a:ln>
                    <a:solidFill>
                      <a:schemeClr val="accent2">
                        <a:lumMod val="50000"/>
                      </a:schemeClr>
                    </a:solidFill>
                  </a:ln>
                </p:spPr>
              </p:pic>
            </p:grpSp>
            <p:pic>
              <p:nvPicPr>
                <p:cNvPr id="82" name="Grafik 81" descr="Ein Bild, das Screenshot, Rechteck, Quadrat, Design enthält.&#10;&#10;Automatisch generierte Beschreibung">
                  <a:extLst>
                    <a:ext uri="{FF2B5EF4-FFF2-40B4-BE49-F238E27FC236}">
                      <a16:creationId xmlns:a16="http://schemas.microsoft.com/office/drawing/2014/main" id="{3244CEE6-63CE-161D-942B-5617CF8D39C2}"/>
                    </a:ext>
                  </a:extLst>
                </p:cNvPr>
                <p:cNvPicPr>
                  <a:picLocks noChangeAspect="1"/>
                </p:cNvPicPr>
                <p:nvPr/>
              </p:nvPicPr>
              <p:blipFill rotWithShape="1">
                <a:blip r:embed="rId5"/>
                <a:srcRect t="11482"/>
                <a:stretch/>
              </p:blipFill>
              <p:spPr>
                <a:xfrm>
                  <a:off x="6505055" y="10455207"/>
                  <a:ext cx="1668840" cy="1488133"/>
                </a:xfrm>
                <a:prstGeom prst="rect">
                  <a:avLst/>
                </a:prstGeom>
                <a:ln>
                  <a:solidFill>
                    <a:schemeClr val="accent2">
                      <a:lumMod val="50000"/>
                    </a:schemeClr>
                  </a:solidFill>
                </a:ln>
              </p:spPr>
            </p:pic>
          </p:grpSp>
        </p:grpSp>
      </p:grpSp>
      <p:grpSp>
        <p:nvGrpSpPr>
          <p:cNvPr id="143" name="Gruppieren 142">
            <a:extLst>
              <a:ext uri="{FF2B5EF4-FFF2-40B4-BE49-F238E27FC236}">
                <a16:creationId xmlns:a16="http://schemas.microsoft.com/office/drawing/2014/main" id="{DD53EB55-140F-520F-E22D-12B82569F45E}"/>
              </a:ext>
            </a:extLst>
          </p:cNvPr>
          <p:cNvGrpSpPr/>
          <p:nvPr/>
        </p:nvGrpSpPr>
        <p:grpSpPr>
          <a:xfrm>
            <a:off x="11040409" y="11115675"/>
            <a:ext cx="7985210" cy="7229703"/>
            <a:chOff x="11102890" y="12156112"/>
            <a:chExt cx="7985210" cy="7229703"/>
          </a:xfrm>
        </p:grpSpPr>
        <p:sp>
          <p:nvSpPr>
            <p:cNvPr id="117" name="Rechteck 116">
              <a:extLst>
                <a:ext uri="{FF2B5EF4-FFF2-40B4-BE49-F238E27FC236}">
                  <a16:creationId xmlns:a16="http://schemas.microsoft.com/office/drawing/2014/main" id="{14FA97FF-0FDD-1610-43C8-50038BE25345}"/>
                </a:ext>
              </a:extLst>
            </p:cNvPr>
            <p:cNvSpPr/>
            <p:nvPr/>
          </p:nvSpPr>
          <p:spPr>
            <a:xfrm>
              <a:off x="11102890" y="12156112"/>
              <a:ext cx="7985210" cy="7229703"/>
            </a:xfrm>
            <a:prstGeom prst="rect">
              <a:avLst/>
            </a:prstGeom>
            <a:solidFill>
              <a:schemeClr val="accent1">
                <a:lumMod val="40000"/>
                <a:lumOff val="60000"/>
              </a:schemeClr>
            </a:solidFill>
            <a:ln cmpd="sng"/>
            <a:effectLst>
              <a:softEdge rad="215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18" name="Gruppieren 117">
              <a:extLst>
                <a:ext uri="{FF2B5EF4-FFF2-40B4-BE49-F238E27FC236}">
                  <a16:creationId xmlns:a16="http://schemas.microsoft.com/office/drawing/2014/main" id="{0A92FD09-8301-337C-50C0-812C9A30B6E6}"/>
                </a:ext>
              </a:extLst>
            </p:cNvPr>
            <p:cNvGrpSpPr/>
            <p:nvPr/>
          </p:nvGrpSpPr>
          <p:grpSpPr>
            <a:xfrm>
              <a:off x="11491696" y="12653751"/>
              <a:ext cx="7072944" cy="5978409"/>
              <a:chOff x="10672955" y="6447678"/>
              <a:chExt cx="7104985" cy="6005490"/>
            </a:xfrm>
          </p:grpSpPr>
          <p:sp>
            <p:nvSpPr>
              <p:cNvPr id="119" name="Pfeil: nach oben gebogen 118">
                <a:extLst>
                  <a:ext uri="{FF2B5EF4-FFF2-40B4-BE49-F238E27FC236}">
                    <a16:creationId xmlns:a16="http://schemas.microsoft.com/office/drawing/2014/main" id="{E8703778-57D5-20E0-18C6-AD8FD4D6D9E6}"/>
                  </a:ext>
                </a:extLst>
              </p:cNvPr>
              <p:cNvSpPr/>
              <p:nvPr/>
            </p:nvSpPr>
            <p:spPr>
              <a:xfrm flipV="1">
                <a:off x="16070831" y="7739902"/>
                <a:ext cx="390525" cy="63817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 name="Pfeil: nach oben gebogen 119">
                <a:extLst>
                  <a:ext uri="{FF2B5EF4-FFF2-40B4-BE49-F238E27FC236}">
                    <a16:creationId xmlns:a16="http://schemas.microsoft.com/office/drawing/2014/main" id="{94695CDB-6186-2E53-41B7-9BE6ECBB1403}"/>
                  </a:ext>
                </a:extLst>
              </p:cNvPr>
              <p:cNvSpPr/>
              <p:nvPr/>
            </p:nvSpPr>
            <p:spPr>
              <a:xfrm flipH="1" flipV="1">
                <a:off x="11425592" y="9842796"/>
                <a:ext cx="390525" cy="63817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1" name="Pfeil: nach oben gebogen 120">
                <a:extLst>
                  <a:ext uri="{FF2B5EF4-FFF2-40B4-BE49-F238E27FC236}">
                    <a16:creationId xmlns:a16="http://schemas.microsoft.com/office/drawing/2014/main" id="{4D7F1571-7C10-157B-65F2-16038CB6472C}"/>
                  </a:ext>
                </a:extLst>
              </p:cNvPr>
              <p:cNvSpPr/>
              <p:nvPr/>
            </p:nvSpPr>
            <p:spPr>
              <a:xfrm flipV="1">
                <a:off x="14311816" y="9846493"/>
                <a:ext cx="390525" cy="63817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 name="Pfeil: nach oben gebogen 121">
                <a:extLst>
                  <a:ext uri="{FF2B5EF4-FFF2-40B4-BE49-F238E27FC236}">
                    <a16:creationId xmlns:a16="http://schemas.microsoft.com/office/drawing/2014/main" id="{56DA0B60-6D5B-2AE5-2DC5-D0BACDD39274}"/>
                  </a:ext>
                </a:extLst>
              </p:cNvPr>
              <p:cNvSpPr/>
              <p:nvPr/>
            </p:nvSpPr>
            <p:spPr>
              <a:xfrm flipH="1" flipV="1">
                <a:off x="13184889" y="7739902"/>
                <a:ext cx="390525" cy="63817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3" name="Grafik 122" descr="Ein Bild, das Quadrat, Wolkenkratzer, Gebäude enthält.&#10;&#10;Automatisch generierte Beschreibung">
                <a:extLst>
                  <a:ext uri="{FF2B5EF4-FFF2-40B4-BE49-F238E27FC236}">
                    <a16:creationId xmlns:a16="http://schemas.microsoft.com/office/drawing/2014/main" id="{530C54B1-336E-A83B-3F08-BCE01BE68A8E}"/>
                  </a:ext>
                </a:extLst>
              </p:cNvPr>
              <p:cNvPicPr>
                <a:picLocks noChangeAspect="1"/>
              </p:cNvPicPr>
              <p:nvPr/>
            </p:nvPicPr>
            <p:blipFill rotWithShape="1">
              <a:blip r:embed="rId11"/>
              <a:srcRect l="6672" t="19913" b="3510"/>
              <a:stretch/>
            </p:blipFill>
            <p:spPr>
              <a:xfrm>
                <a:off x="15370658" y="8432574"/>
                <a:ext cx="2407282" cy="1943100"/>
              </a:xfrm>
              <a:prstGeom prst="rect">
                <a:avLst/>
              </a:prstGeom>
              <a:ln w="31750">
                <a:solidFill>
                  <a:schemeClr val="accent1">
                    <a:lumMod val="50000"/>
                  </a:schemeClr>
                </a:solidFill>
              </a:ln>
            </p:spPr>
          </p:pic>
          <p:pic>
            <p:nvPicPr>
              <p:cNvPr id="124" name="Grafik 123" descr="Ein Bild, das Quadrat, Rechteck enthält.&#10;&#10;Automatisch generierte Beschreibung">
                <a:extLst>
                  <a:ext uri="{FF2B5EF4-FFF2-40B4-BE49-F238E27FC236}">
                    <a16:creationId xmlns:a16="http://schemas.microsoft.com/office/drawing/2014/main" id="{F8D610E0-BB05-EEB7-E001-EC49F66C4F08}"/>
                  </a:ext>
                </a:extLst>
              </p:cNvPr>
              <p:cNvPicPr>
                <a:picLocks noChangeAspect="1"/>
              </p:cNvPicPr>
              <p:nvPr/>
            </p:nvPicPr>
            <p:blipFill rotWithShape="1">
              <a:blip r:embed="rId12"/>
              <a:srcRect l="6672" t="19913" b="3510"/>
              <a:stretch/>
            </p:blipFill>
            <p:spPr>
              <a:xfrm>
                <a:off x="10672955" y="10510068"/>
                <a:ext cx="2407281" cy="1943100"/>
              </a:xfrm>
              <a:prstGeom prst="rect">
                <a:avLst/>
              </a:prstGeom>
              <a:ln w="31750">
                <a:solidFill>
                  <a:schemeClr val="accent1">
                    <a:lumMod val="50000"/>
                  </a:schemeClr>
                </a:solidFill>
              </a:ln>
            </p:spPr>
          </p:pic>
          <p:pic>
            <p:nvPicPr>
              <p:cNvPr id="125" name="Grafik 124" descr="Ein Bild, das Rechteck, Quadrat, Design enthält.&#10;&#10;Automatisch generierte Beschreibung">
                <a:extLst>
                  <a:ext uri="{FF2B5EF4-FFF2-40B4-BE49-F238E27FC236}">
                    <a16:creationId xmlns:a16="http://schemas.microsoft.com/office/drawing/2014/main" id="{103A470F-B79F-D289-4C1C-1046B7E2E6AD}"/>
                  </a:ext>
                </a:extLst>
              </p:cNvPr>
              <p:cNvPicPr>
                <a:picLocks noChangeAspect="1"/>
              </p:cNvPicPr>
              <p:nvPr/>
            </p:nvPicPr>
            <p:blipFill rotWithShape="1">
              <a:blip r:embed="rId13"/>
              <a:srcRect l="6672" t="19913" b="3510"/>
              <a:stretch/>
            </p:blipFill>
            <p:spPr>
              <a:xfrm>
                <a:off x="13201192" y="10510068"/>
                <a:ext cx="2407281" cy="1943100"/>
              </a:xfrm>
              <a:prstGeom prst="rect">
                <a:avLst/>
              </a:prstGeom>
              <a:ln w="31750">
                <a:solidFill>
                  <a:schemeClr val="accent1">
                    <a:lumMod val="50000"/>
                  </a:schemeClr>
                </a:solidFill>
              </a:ln>
            </p:spPr>
          </p:pic>
          <p:pic>
            <p:nvPicPr>
              <p:cNvPr id="126" name="Grafik 125" descr="Ein Bild, das Quadrat, Rechteck, Wolkenkratzer, Gebäude enthält.&#10;&#10;Automatisch generierte Beschreibung">
                <a:extLst>
                  <a:ext uri="{FF2B5EF4-FFF2-40B4-BE49-F238E27FC236}">
                    <a16:creationId xmlns:a16="http://schemas.microsoft.com/office/drawing/2014/main" id="{26A414F6-0E58-D8B0-CC17-A28A1A79EF87}"/>
                  </a:ext>
                </a:extLst>
              </p:cNvPr>
              <p:cNvPicPr>
                <a:picLocks noChangeAspect="1"/>
              </p:cNvPicPr>
              <p:nvPr/>
            </p:nvPicPr>
            <p:blipFill rotWithShape="1">
              <a:blip r:embed="rId14"/>
              <a:srcRect l="5130" t="19913" b="3510"/>
              <a:stretch/>
            </p:blipFill>
            <p:spPr>
              <a:xfrm>
                <a:off x="13753151" y="6447678"/>
                <a:ext cx="2447049" cy="1943100"/>
              </a:xfrm>
              <a:prstGeom prst="rect">
                <a:avLst/>
              </a:prstGeom>
              <a:ln w="31750">
                <a:solidFill>
                  <a:schemeClr val="accent1">
                    <a:lumMod val="50000"/>
                  </a:schemeClr>
                </a:solidFill>
              </a:ln>
            </p:spPr>
          </p:pic>
          <p:pic>
            <p:nvPicPr>
              <p:cNvPr id="127" name="Grafik 126" descr="Ein Bild, das Quadrat, Rechteck enthält.&#10;&#10;Automatisch generierte Beschreibung">
                <a:extLst>
                  <a:ext uri="{FF2B5EF4-FFF2-40B4-BE49-F238E27FC236}">
                    <a16:creationId xmlns:a16="http://schemas.microsoft.com/office/drawing/2014/main" id="{E88E125F-3F40-7B68-9E00-0139F30AC8FB}"/>
                  </a:ext>
                </a:extLst>
              </p:cNvPr>
              <p:cNvPicPr>
                <a:picLocks noChangeAspect="1"/>
              </p:cNvPicPr>
              <p:nvPr/>
            </p:nvPicPr>
            <p:blipFill rotWithShape="1">
              <a:blip r:embed="rId15"/>
              <a:srcRect l="6672" t="19913" b="3510"/>
              <a:stretch/>
            </p:blipFill>
            <p:spPr>
              <a:xfrm>
                <a:off x="11876595" y="8432574"/>
                <a:ext cx="2407282" cy="1943100"/>
              </a:xfrm>
              <a:prstGeom prst="rect">
                <a:avLst/>
              </a:prstGeom>
              <a:ln w="31750">
                <a:solidFill>
                  <a:schemeClr val="accent1">
                    <a:lumMod val="50000"/>
                  </a:schemeClr>
                </a:solidFill>
              </a:ln>
            </p:spPr>
          </p:pic>
        </p:grpSp>
      </p:grpSp>
      <p:grpSp>
        <p:nvGrpSpPr>
          <p:cNvPr id="100" name="Gruppieren 99">
            <a:extLst>
              <a:ext uri="{FF2B5EF4-FFF2-40B4-BE49-F238E27FC236}">
                <a16:creationId xmlns:a16="http://schemas.microsoft.com/office/drawing/2014/main" id="{3A7CD113-5F79-A829-207A-F1341F788A66}"/>
              </a:ext>
            </a:extLst>
          </p:cNvPr>
          <p:cNvGrpSpPr/>
          <p:nvPr/>
        </p:nvGrpSpPr>
        <p:grpSpPr>
          <a:xfrm>
            <a:off x="19199053" y="10323716"/>
            <a:ext cx="10375599" cy="6974469"/>
            <a:chOff x="18944536" y="12607270"/>
            <a:chExt cx="10375599" cy="6974469"/>
          </a:xfrm>
        </p:grpSpPr>
        <p:grpSp>
          <p:nvGrpSpPr>
            <p:cNvPr id="196" name="Gruppieren 195">
              <a:extLst>
                <a:ext uri="{FF2B5EF4-FFF2-40B4-BE49-F238E27FC236}">
                  <a16:creationId xmlns:a16="http://schemas.microsoft.com/office/drawing/2014/main" id="{C1DCCA10-FF37-7E1F-FC2A-6FDAFA88E916}"/>
                </a:ext>
              </a:extLst>
            </p:cNvPr>
            <p:cNvGrpSpPr/>
            <p:nvPr/>
          </p:nvGrpSpPr>
          <p:grpSpPr>
            <a:xfrm>
              <a:off x="18944536" y="12607270"/>
              <a:ext cx="10375599" cy="6974469"/>
              <a:chOff x="20259676" y="2955522"/>
              <a:chExt cx="10375599" cy="6974469"/>
            </a:xfrm>
          </p:grpSpPr>
          <p:pic>
            <p:nvPicPr>
              <p:cNvPr id="3" name="Grafik 2" descr="Ein Bild, das Spiele, Brettspiel, Hallensportarten, Screenshot enthält.&#10;&#10;Automatisch generierte Beschreibung">
                <a:extLst>
                  <a:ext uri="{FF2B5EF4-FFF2-40B4-BE49-F238E27FC236}">
                    <a16:creationId xmlns:a16="http://schemas.microsoft.com/office/drawing/2014/main" id="{B40679F8-892C-FC7D-4E38-02950005A08C}"/>
                  </a:ext>
                </a:extLst>
              </p:cNvPr>
              <p:cNvPicPr>
                <a:picLocks noChangeAspect="1"/>
              </p:cNvPicPr>
              <p:nvPr/>
            </p:nvPicPr>
            <p:blipFill>
              <a:blip r:embed="rId16">
                <a:alphaModFix amt="55000"/>
              </a:blip>
              <a:stretch>
                <a:fillRect/>
              </a:stretch>
            </p:blipFill>
            <p:spPr>
              <a:xfrm>
                <a:off x="20259676" y="2955522"/>
                <a:ext cx="6305925" cy="6402685"/>
              </a:xfrm>
              <a:prstGeom prst="rect">
                <a:avLst/>
              </a:prstGeom>
              <a:noFill/>
            </p:spPr>
          </p:pic>
          <p:pic>
            <p:nvPicPr>
              <p:cNvPr id="4" name="Grafik 3" descr="Ein Bild, das Spiele, Brettspiel, Hallensportarten, Screenshot enthält.&#10;&#10;Automatisch generierte Beschreibung">
                <a:extLst>
                  <a:ext uri="{FF2B5EF4-FFF2-40B4-BE49-F238E27FC236}">
                    <a16:creationId xmlns:a16="http://schemas.microsoft.com/office/drawing/2014/main" id="{6E4364C0-628F-1DB3-4FD6-AEBB4231E3D9}"/>
                  </a:ext>
                </a:extLst>
              </p:cNvPr>
              <p:cNvPicPr>
                <a:picLocks noChangeAspect="1"/>
              </p:cNvPicPr>
              <p:nvPr/>
            </p:nvPicPr>
            <p:blipFill rotWithShape="1">
              <a:blip r:embed="rId17">
                <a:extLst>
                  <a:ext uri="{BEBA8EAE-BF5A-486C-A8C5-ECC9F3942E4B}">
                    <a14:imgProps xmlns:a14="http://schemas.microsoft.com/office/drawing/2010/main">
                      <a14:imgLayer r:embed="rId18">
                        <a14:imgEffect>
                          <a14:saturation sat="121000"/>
                        </a14:imgEffect>
                      </a14:imgLayer>
                    </a14:imgProps>
                  </a:ext>
                </a:extLst>
              </a:blip>
              <a:srcRect l="50241" t="38723" r="27283" b="105"/>
              <a:stretch/>
            </p:blipFill>
            <p:spPr>
              <a:xfrm>
                <a:off x="23412638" y="5416858"/>
                <a:ext cx="1417320" cy="3916681"/>
              </a:xfrm>
              <a:prstGeom prst="rect">
                <a:avLst/>
              </a:prstGeom>
              <a:ln w="31750">
                <a:solidFill>
                  <a:schemeClr val="tx1"/>
                </a:solidFill>
              </a:ln>
            </p:spPr>
          </p:pic>
          <p:sp>
            <p:nvSpPr>
              <p:cNvPr id="92" name="Pfeil: nach unten 91">
                <a:extLst>
                  <a:ext uri="{FF2B5EF4-FFF2-40B4-BE49-F238E27FC236}">
                    <a16:creationId xmlns:a16="http://schemas.microsoft.com/office/drawing/2014/main" id="{DA3F5F6B-078C-C974-C5D3-A4098D0C4EEC}"/>
                  </a:ext>
                </a:extLst>
              </p:cNvPr>
              <p:cNvSpPr/>
              <p:nvPr/>
            </p:nvSpPr>
            <p:spPr>
              <a:xfrm rot="10800000">
                <a:off x="24313036" y="6730452"/>
                <a:ext cx="338021" cy="514121"/>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dirty="0"/>
              </a:p>
            </p:txBody>
          </p:sp>
          <p:sp>
            <p:nvSpPr>
              <p:cNvPr id="93" name="Pfeil: nach unten 92">
                <a:extLst>
                  <a:ext uri="{FF2B5EF4-FFF2-40B4-BE49-F238E27FC236}">
                    <a16:creationId xmlns:a16="http://schemas.microsoft.com/office/drawing/2014/main" id="{AAD2C15A-3CFE-6AD0-E4BE-F029E758F962}"/>
                  </a:ext>
                </a:extLst>
              </p:cNvPr>
              <p:cNvSpPr/>
              <p:nvPr/>
            </p:nvSpPr>
            <p:spPr>
              <a:xfrm rot="10800000">
                <a:off x="24313036" y="6019571"/>
                <a:ext cx="338021" cy="514121"/>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dirty="0"/>
              </a:p>
            </p:txBody>
          </p:sp>
          <p:sp>
            <p:nvSpPr>
              <p:cNvPr id="94" name="Pfeil: nach unten 93">
                <a:extLst>
                  <a:ext uri="{FF2B5EF4-FFF2-40B4-BE49-F238E27FC236}">
                    <a16:creationId xmlns:a16="http://schemas.microsoft.com/office/drawing/2014/main" id="{90F465CE-1881-6D73-B5BA-217E93061BA3}"/>
                  </a:ext>
                </a:extLst>
              </p:cNvPr>
              <p:cNvSpPr/>
              <p:nvPr/>
            </p:nvSpPr>
            <p:spPr>
              <a:xfrm rot="5400000">
                <a:off x="24123299" y="5521210"/>
                <a:ext cx="338021" cy="514121"/>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dirty="0"/>
              </a:p>
            </p:txBody>
          </p:sp>
          <p:sp>
            <p:nvSpPr>
              <p:cNvPr id="98" name="Textfeld 97">
                <a:extLst>
                  <a:ext uri="{FF2B5EF4-FFF2-40B4-BE49-F238E27FC236}">
                    <a16:creationId xmlns:a16="http://schemas.microsoft.com/office/drawing/2014/main" id="{85BD9B00-63FC-0673-AD52-F382A20FCDB6}"/>
                  </a:ext>
                </a:extLst>
              </p:cNvPr>
              <p:cNvSpPr txBox="1"/>
              <p:nvPr/>
            </p:nvSpPr>
            <p:spPr>
              <a:xfrm>
                <a:off x="24197404" y="5363615"/>
                <a:ext cx="761271" cy="369332"/>
              </a:xfrm>
              <a:prstGeom prst="rect">
                <a:avLst/>
              </a:prstGeom>
              <a:noFill/>
            </p:spPr>
            <p:txBody>
              <a:bodyPr wrap="square" rtlCol="0">
                <a:spAutoFit/>
              </a:bodyPr>
              <a:lstStyle/>
              <a:p>
                <a:r>
                  <a:rPr lang="de-DE" dirty="0"/>
                  <a:t>[-</a:t>
                </a:r>
                <a:r>
                  <a:rPr lang="de-DE" dirty="0">
                    <a:latin typeface="Martel Heavy"/>
                  </a:rPr>
                  <a:t>1,2</a:t>
                </a:r>
                <a:r>
                  <a:rPr lang="de-DE" dirty="0"/>
                  <a:t>]</a:t>
                </a:r>
                <a:endParaRPr lang="en-CA" dirty="0"/>
              </a:p>
            </p:txBody>
          </p:sp>
          <p:sp>
            <p:nvSpPr>
              <p:cNvPr id="105" name="Pfeil: nach unten 104">
                <a:extLst>
                  <a:ext uri="{FF2B5EF4-FFF2-40B4-BE49-F238E27FC236}">
                    <a16:creationId xmlns:a16="http://schemas.microsoft.com/office/drawing/2014/main" id="{6AB0C764-1B78-6445-8256-27C82D18F4C0}"/>
                  </a:ext>
                </a:extLst>
              </p:cNvPr>
              <p:cNvSpPr/>
              <p:nvPr/>
            </p:nvSpPr>
            <p:spPr>
              <a:xfrm>
                <a:off x="28018695" y="8620604"/>
                <a:ext cx="704804" cy="402177"/>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106" name="Textfeld 105">
                <a:extLst>
                  <a:ext uri="{FF2B5EF4-FFF2-40B4-BE49-F238E27FC236}">
                    <a16:creationId xmlns:a16="http://schemas.microsoft.com/office/drawing/2014/main" id="{F8598773-FEFC-1087-CC76-BA3F23AA3D2E}"/>
                  </a:ext>
                </a:extLst>
              </p:cNvPr>
              <p:cNvSpPr txBox="1"/>
              <p:nvPr/>
            </p:nvSpPr>
            <p:spPr>
              <a:xfrm>
                <a:off x="27427936" y="9222104"/>
                <a:ext cx="1935114" cy="707887"/>
              </a:xfrm>
              <a:prstGeom prst="rect">
                <a:avLst/>
              </a:prstGeom>
              <a:noFill/>
            </p:spPr>
            <p:txBody>
              <a:bodyPr wrap="square" rtlCol="0">
                <a:spAutoFit/>
              </a:bodyPr>
              <a:lstStyle/>
              <a:p>
                <a:pPr algn="ctr"/>
                <a:r>
                  <a:rPr lang="de-DE" sz="2000" i="1" dirty="0">
                    <a:latin typeface="Martel Heavy"/>
                  </a:rPr>
                  <a:t>Move Knight (R)</a:t>
                </a:r>
              </a:p>
              <a:p>
                <a:pPr algn="ctr"/>
                <a:r>
                  <a:rPr lang="de-DE" sz="2000" i="1" dirty="0" err="1">
                    <a:latin typeface="Martel Heavy"/>
                  </a:rPr>
                  <a:t>From</a:t>
                </a:r>
                <a:r>
                  <a:rPr lang="de-DE" sz="2000" i="1" dirty="0">
                    <a:latin typeface="Martel Heavy"/>
                  </a:rPr>
                  <a:t> F3 </a:t>
                </a:r>
                <a:r>
                  <a:rPr lang="de-DE" sz="2000" i="1" dirty="0" err="1">
                    <a:latin typeface="Martel Heavy"/>
                  </a:rPr>
                  <a:t>to</a:t>
                </a:r>
                <a:r>
                  <a:rPr lang="de-DE" sz="2000" i="1" dirty="0">
                    <a:latin typeface="Martel Heavy"/>
                  </a:rPr>
                  <a:t> E5</a:t>
                </a:r>
                <a:endParaRPr lang="en-CA" sz="2000" i="1" dirty="0">
                  <a:latin typeface="Martel Heavy"/>
                </a:endParaRPr>
              </a:p>
            </p:txBody>
          </p:sp>
          <p:grpSp>
            <p:nvGrpSpPr>
              <p:cNvPr id="170" name="Gruppieren 169">
                <a:extLst>
                  <a:ext uri="{FF2B5EF4-FFF2-40B4-BE49-F238E27FC236}">
                    <a16:creationId xmlns:a16="http://schemas.microsoft.com/office/drawing/2014/main" id="{82EBD31A-6E4F-050C-1533-4F4B341DD6AF}"/>
                  </a:ext>
                </a:extLst>
              </p:cNvPr>
              <p:cNvGrpSpPr/>
              <p:nvPr/>
            </p:nvGrpSpPr>
            <p:grpSpPr>
              <a:xfrm>
                <a:off x="26941077" y="4578385"/>
                <a:ext cx="3667674" cy="1647536"/>
                <a:chOff x="26442656" y="6705318"/>
                <a:chExt cx="3667674" cy="1647536"/>
              </a:xfrm>
            </p:grpSpPr>
            <p:grpSp>
              <p:nvGrpSpPr>
                <p:cNvPr id="169" name="Gruppieren 168">
                  <a:extLst>
                    <a:ext uri="{FF2B5EF4-FFF2-40B4-BE49-F238E27FC236}">
                      <a16:creationId xmlns:a16="http://schemas.microsoft.com/office/drawing/2014/main" id="{2A04C99D-B6EE-4956-6507-0E693DBA7665}"/>
                    </a:ext>
                  </a:extLst>
                </p:cNvPr>
                <p:cNvGrpSpPr/>
                <p:nvPr/>
              </p:nvGrpSpPr>
              <p:grpSpPr>
                <a:xfrm>
                  <a:off x="26442656" y="6705318"/>
                  <a:ext cx="3188877" cy="1647536"/>
                  <a:chOff x="26862802" y="5009393"/>
                  <a:chExt cx="3188877" cy="1647536"/>
                </a:xfrm>
              </p:grpSpPr>
              <p:sp>
                <p:nvSpPr>
                  <p:cNvPr id="155" name="Legende: mit gebogener Linie mit Rahmen und Akzentuierungsbalken 154">
                    <a:extLst>
                      <a:ext uri="{FF2B5EF4-FFF2-40B4-BE49-F238E27FC236}">
                        <a16:creationId xmlns:a16="http://schemas.microsoft.com/office/drawing/2014/main" id="{9BC5D52F-1905-CA91-1C67-B6D9627D7E46}"/>
                      </a:ext>
                    </a:extLst>
                  </p:cNvPr>
                  <p:cNvSpPr/>
                  <p:nvPr/>
                </p:nvSpPr>
                <p:spPr>
                  <a:xfrm>
                    <a:off x="26862802" y="5009393"/>
                    <a:ext cx="3188877" cy="1323501"/>
                  </a:xfrm>
                  <a:prstGeom prst="accentBorderCallout2">
                    <a:avLst>
                      <a:gd name="adj1" fmla="val 18750"/>
                      <a:gd name="adj2" fmla="val -5109"/>
                      <a:gd name="adj3" fmla="val 18750"/>
                      <a:gd name="adj4" fmla="val -16667"/>
                      <a:gd name="adj5" fmla="val 237996"/>
                      <a:gd name="adj6" fmla="val -70648"/>
                    </a:avLst>
                  </a:prstGeom>
                  <a:solidFill>
                    <a:srgbClr val="FBE5D6"/>
                  </a:solidFill>
                  <a:ln w="254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56" name="Grafik 155" descr="Ein Bild, das Spiele, Brettspiel, Hallensportarten, Screenshot enthält.&#10;&#10;Automatisch generierte Beschreibung">
                    <a:extLst>
                      <a:ext uri="{FF2B5EF4-FFF2-40B4-BE49-F238E27FC236}">
                        <a16:creationId xmlns:a16="http://schemas.microsoft.com/office/drawing/2014/main" id="{27219A39-8D1D-CF75-D7A3-4DF8E5870B60}"/>
                      </a:ext>
                    </a:extLst>
                  </p:cNvPr>
                  <p:cNvPicPr>
                    <a:picLocks noChangeAspect="1"/>
                  </p:cNvPicPr>
                  <p:nvPr/>
                </p:nvPicPr>
                <p:blipFill>
                  <a:blip r:embed="rId2"/>
                  <a:stretch>
                    <a:fillRect/>
                  </a:stretch>
                </p:blipFill>
                <p:spPr>
                  <a:xfrm>
                    <a:off x="26906785" y="5548281"/>
                    <a:ext cx="318459" cy="323346"/>
                  </a:xfrm>
                  <a:prstGeom prst="rect">
                    <a:avLst/>
                  </a:prstGeom>
                </p:spPr>
              </p:pic>
              <p:sp>
                <p:nvSpPr>
                  <p:cNvPr id="157" name="Textfeld 156">
                    <a:extLst>
                      <a:ext uri="{FF2B5EF4-FFF2-40B4-BE49-F238E27FC236}">
                        <a16:creationId xmlns:a16="http://schemas.microsoft.com/office/drawing/2014/main" id="{1C1949D0-EF40-F8AF-E149-0B9F4EE9E14D}"/>
                      </a:ext>
                    </a:extLst>
                  </p:cNvPr>
                  <p:cNvSpPr txBox="1"/>
                  <p:nvPr/>
                </p:nvSpPr>
                <p:spPr>
                  <a:xfrm>
                    <a:off x="27766672" y="5333490"/>
                    <a:ext cx="1643082" cy="1323439"/>
                  </a:xfrm>
                  <a:prstGeom prst="rect">
                    <a:avLst/>
                  </a:prstGeom>
                  <a:noFill/>
                </p:spPr>
                <p:txBody>
                  <a:bodyPr wrap="square" rtlCol="0">
                    <a:spAutoFit/>
                  </a:bodyPr>
                  <a:lstStyle/>
                  <a:p>
                    <a:pPr algn="ctr"/>
                    <a:r>
                      <a:rPr lang="de-DE" sz="2000" dirty="0">
                        <a:latin typeface="Martel Heavy"/>
                      </a:rPr>
                      <a:t>[0,2] – 60%</a:t>
                    </a:r>
                  </a:p>
                  <a:p>
                    <a:pPr algn="ctr"/>
                    <a:r>
                      <a:rPr lang="de-DE" sz="2000" dirty="0">
                        <a:latin typeface="Martel Heavy"/>
                      </a:rPr>
                      <a:t>[0,1] – 10%</a:t>
                    </a:r>
                  </a:p>
                  <a:p>
                    <a:pPr algn="ctr"/>
                    <a:r>
                      <a:rPr lang="de-DE" sz="2000" dirty="0">
                        <a:latin typeface="Martel Heavy"/>
                      </a:rPr>
                      <a:t>…</a:t>
                    </a:r>
                    <a:endParaRPr lang="en-CA" sz="2000" dirty="0">
                      <a:latin typeface="Martel Heavy"/>
                    </a:endParaRPr>
                  </a:p>
                  <a:p>
                    <a:pPr algn="ctr"/>
                    <a:endParaRPr lang="en-CA" sz="2000" dirty="0">
                      <a:latin typeface="Martel Heavy"/>
                    </a:endParaRPr>
                  </a:p>
                </p:txBody>
              </p:sp>
              <p:pic>
                <p:nvPicPr>
                  <p:cNvPr id="158" name="Grafik 157" descr="Ein Bild, das Kreis, Entwurf, Symmetrie, Muster enthält.&#10;&#10;Automatisch generierte Beschreibung">
                    <a:extLst>
                      <a:ext uri="{FF2B5EF4-FFF2-40B4-BE49-F238E27FC236}">
                        <a16:creationId xmlns:a16="http://schemas.microsoft.com/office/drawing/2014/main" id="{46E4F282-4676-2511-96DD-CAB96CB62E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27290128" y="5459305"/>
                    <a:ext cx="650292" cy="547283"/>
                  </a:xfrm>
                  <a:prstGeom prst="rect">
                    <a:avLst/>
                  </a:prstGeom>
                </p:spPr>
              </p:pic>
              <p:sp>
                <p:nvSpPr>
                  <p:cNvPr id="159" name="Geschweifte Klammer rechts 158">
                    <a:extLst>
                      <a:ext uri="{FF2B5EF4-FFF2-40B4-BE49-F238E27FC236}">
                        <a16:creationId xmlns:a16="http://schemas.microsoft.com/office/drawing/2014/main" id="{16A6095A-D44E-3E54-D82C-F08DAD627AD6}"/>
                      </a:ext>
                    </a:extLst>
                  </p:cNvPr>
                  <p:cNvSpPr/>
                  <p:nvPr/>
                </p:nvSpPr>
                <p:spPr>
                  <a:xfrm>
                    <a:off x="29119455" y="5174803"/>
                    <a:ext cx="313762" cy="1008939"/>
                  </a:xfrm>
                  <a:prstGeom prst="rightBrac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61" name="Grafik 160" descr="Ein Bild, das Rechteck, Quadrat, Screenshot, Entwurf enthält.&#10;&#10;Automatisch generierte Beschreibung">
                    <a:extLst>
                      <a:ext uri="{FF2B5EF4-FFF2-40B4-BE49-F238E27FC236}">
                        <a16:creationId xmlns:a16="http://schemas.microsoft.com/office/drawing/2014/main" id="{7185D491-AF9C-9F8A-2A1B-C864CE979953}"/>
                      </a:ext>
                    </a:extLst>
                  </p:cNvPr>
                  <p:cNvPicPr>
                    <a:picLocks noChangeAspect="1"/>
                  </p:cNvPicPr>
                  <p:nvPr/>
                </p:nvPicPr>
                <p:blipFill rotWithShape="1">
                  <a:blip r:embed="rId4">
                    <a:extLst>
                      <a:ext uri="{28A0092B-C50C-407E-A947-70E740481C1C}">
                        <a14:useLocalDpi xmlns:a14="http://schemas.microsoft.com/office/drawing/2010/main" val="0"/>
                      </a:ext>
                    </a:extLst>
                  </a:blip>
                  <a:srcRect t="9839"/>
                  <a:stretch/>
                </p:blipFill>
                <p:spPr>
                  <a:xfrm>
                    <a:off x="28105012" y="5049101"/>
                    <a:ext cx="277691" cy="256088"/>
                  </a:xfrm>
                  <a:prstGeom prst="rect">
                    <a:avLst/>
                  </a:prstGeom>
                  <a:ln>
                    <a:solidFill>
                      <a:schemeClr val="accent2">
                        <a:lumMod val="50000"/>
                      </a:schemeClr>
                    </a:solidFill>
                  </a:ln>
                </p:spPr>
              </p:pic>
            </p:grpSp>
            <p:sp>
              <p:nvSpPr>
                <p:cNvPr id="160" name="Textfeld 159">
                  <a:extLst>
                    <a:ext uri="{FF2B5EF4-FFF2-40B4-BE49-F238E27FC236}">
                      <a16:creationId xmlns:a16="http://schemas.microsoft.com/office/drawing/2014/main" id="{8CDC6048-DAAE-8C74-B09B-F1A48924EF7E}"/>
                    </a:ext>
                  </a:extLst>
                </p:cNvPr>
                <p:cNvSpPr txBox="1"/>
                <p:nvPr/>
              </p:nvSpPr>
              <p:spPr>
                <a:xfrm>
                  <a:off x="28467248" y="7116326"/>
                  <a:ext cx="1643082" cy="400110"/>
                </a:xfrm>
                <a:prstGeom prst="rect">
                  <a:avLst/>
                </a:prstGeom>
                <a:noFill/>
              </p:spPr>
              <p:txBody>
                <a:bodyPr wrap="square" rtlCol="0">
                  <a:spAutoFit/>
                </a:bodyPr>
                <a:lstStyle/>
                <a:p>
                  <a:pPr algn="ctr"/>
                  <a:r>
                    <a:rPr lang="de-DE" sz="2000" dirty="0">
                      <a:latin typeface="Martel Heavy"/>
                    </a:rPr>
                    <a:t>[0,2]</a:t>
                  </a:r>
                  <a:endParaRPr lang="en-CA" sz="2000" dirty="0">
                    <a:latin typeface="Martel Heavy"/>
                  </a:endParaRPr>
                </a:p>
              </p:txBody>
            </p:sp>
          </p:grpSp>
          <p:grpSp>
            <p:nvGrpSpPr>
              <p:cNvPr id="191" name="Gruppieren 190">
                <a:extLst>
                  <a:ext uri="{FF2B5EF4-FFF2-40B4-BE49-F238E27FC236}">
                    <a16:creationId xmlns:a16="http://schemas.microsoft.com/office/drawing/2014/main" id="{E9DC1602-08FE-4D77-F40F-97B925BBB51A}"/>
                  </a:ext>
                </a:extLst>
              </p:cNvPr>
              <p:cNvGrpSpPr/>
              <p:nvPr/>
            </p:nvGrpSpPr>
            <p:grpSpPr>
              <a:xfrm>
                <a:off x="26899164" y="6060573"/>
                <a:ext cx="3699076" cy="1647536"/>
                <a:chOff x="27033778" y="6973158"/>
                <a:chExt cx="3699076" cy="1647536"/>
              </a:xfrm>
            </p:grpSpPr>
            <p:grpSp>
              <p:nvGrpSpPr>
                <p:cNvPr id="180" name="Gruppieren 179">
                  <a:extLst>
                    <a:ext uri="{FF2B5EF4-FFF2-40B4-BE49-F238E27FC236}">
                      <a16:creationId xmlns:a16="http://schemas.microsoft.com/office/drawing/2014/main" id="{ED250385-CE6A-421A-B091-2A43B6BA0F24}"/>
                    </a:ext>
                  </a:extLst>
                </p:cNvPr>
                <p:cNvGrpSpPr/>
                <p:nvPr/>
              </p:nvGrpSpPr>
              <p:grpSpPr>
                <a:xfrm>
                  <a:off x="27033778" y="6973158"/>
                  <a:ext cx="3699076" cy="1647536"/>
                  <a:chOff x="26442657" y="6705318"/>
                  <a:chExt cx="3699076" cy="1647536"/>
                </a:xfrm>
              </p:grpSpPr>
              <p:grpSp>
                <p:nvGrpSpPr>
                  <p:cNvPr id="181" name="Gruppieren 180">
                    <a:extLst>
                      <a:ext uri="{FF2B5EF4-FFF2-40B4-BE49-F238E27FC236}">
                        <a16:creationId xmlns:a16="http://schemas.microsoft.com/office/drawing/2014/main" id="{E2CF83AE-CFBA-C32C-CD49-4F4E0E53DF6E}"/>
                      </a:ext>
                    </a:extLst>
                  </p:cNvPr>
                  <p:cNvGrpSpPr/>
                  <p:nvPr/>
                </p:nvGrpSpPr>
                <p:grpSpPr>
                  <a:xfrm>
                    <a:off x="26442657" y="6705318"/>
                    <a:ext cx="3206510" cy="1647536"/>
                    <a:chOff x="26862803" y="5009393"/>
                    <a:chExt cx="3206510" cy="1647536"/>
                  </a:xfrm>
                </p:grpSpPr>
                <p:sp>
                  <p:nvSpPr>
                    <p:cNvPr id="183" name="Legende: mit gebogener Linie mit Rahmen und Akzentuierungsbalken 182">
                      <a:extLst>
                        <a:ext uri="{FF2B5EF4-FFF2-40B4-BE49-F238E27FC236}">
                          <a16:creationId xmlns:a16="http://schemas.microsoft.com/office/drawing/2014/main" id="{40D0EB1A-DF00-50CC-8DE3-E7C687D8EA19}"/>
                        </a:ext>
                      </a:extLst>
                    </p:cNvPr>
                    <p:cNvSpPr/>
                    <p:nvPr/>
                  </p:nvSpPr>
                  <p:spPr>
                    <a:xfrm>
                      <a:off x="26862803" y="5009393"/>
                      <a:ext cx="3206510" cy="1323501"/>
                    </a:xfrm>
                    <a:prstGeom prst="accentBorderCallout2">
                      <a:avLst>
                        <a:gd name="adj1" fmla="val 18750"/>
                        <a:gd name="adj2" fmla="val -5109"/>
                        <a:gd name="adj3" fmla="val 18750"/>
                        <a:gd name="adj4" fmla="val -16667"/>
                        <a:gd name="adj5" fmla="val 194130"/>
                        <a:gd name="adj6" fmla="val -68333"/>
                      </a:avLst>
                    </a:prstGeom>
                    <a:solidFill>
                      <a:srgbClr val="FBE5D6"/>
                    </a:solidFill>
                    <a:ln w="254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84" name="Grafik 183" descr="Ein Bild, das Spiele, Brettspiel, Hallensportarten, Screenshot enthält.&#10;&#10;Automatisch generierte Beschreibung">
                      <a:extLst>
                        <a:ext uri="{FF2B5EF4-FFF2-40B4-BE49-F238E27FC236}">
                          <a16:creationId xmlns:a16="http://schemas.microsoft.com/office/drawing/2014/main" id="{24BA5B08-9F84-D017-C4AA-EF73F57E4788}"/>
                        </a:ext>
                      </a:extLst>
                    </p:cNvPr>
                    <p:cNvPicPr>
                      <a:picLocks noChangeAspect="1"/>
                    </p:cNvPicPr>
                    <p:nvPr/>
                  </p:nvPicPr>
                  <p:blipFill>
                    <a:blip r:embed="rId2"/>
                    <a:stretch>
                      <a:fillRect/>
                    </a:stretch>
                  </p:blipFill>
                  <p:spPr>
                    <a:xfrm>
                      <a:off x="26906785" y="5548281"/>
                      <a:ext cx="318459" cy="323346"/>
                    </a:xfrm>
                    <a:prstGeom prst="rect">
                      <a:avLst/>
                    </a:prstGeom>
                  </p:spPr>
                </p:pic>
                <p:sp>
                  <p:nvSpPr>
                    <p:cNvPr id="185" name="Textfeld 184">
                      <a:extLst>
                        <a:ext uri="{FF2B5EF4-FFF2-40B4-BE49-F238E27FC236}">
                          <a16:creationId xmlns:a16="http://schemas.microsoft.com/office/drawing/2014/main" id="{EC40B76D-AAEF-0FB9-AE06-A3C73F163046}"/>
                        </a:ext>
                      </a:extLst>
                    </p:cNvPr>
                    <p:cNvSpPr txBox="1"/>
                    <p:nvPr/>
                  </p:nvSpPr>
                  <p:spPr>
                    <a:xfrm>
                      <a:off x="27766672" y="5333490"/>
                      <a:ext cx="1643082" cy="1323439"/>
                    </a:xfrm>
                    <a:prstGeom prst="rect">
                      <a:avLst/>
                    </a:prstGeom>
                    <a:noFill/>
                  </p:spPr>
                  <p:txBody>
                    <a:bodyPr wrap="square" rtlCol="0">
                      <a:spAutoFit/>
                    </a:bodyPr>
                    <a:lstStyle/>
                    <a:p>
                      <a:pPr algn="ctr"/>
                      <a:r>
                        <a:rPr lang="de-DE" sz="2000" dirty="0">
                          <a:latin typeface="Martel Heavy"/>
                        </a:rPr>
                        <a:t>[-1,-1] – 60%</a:t>
                      </a:r>
                    </a:p>
                    <a:p>
                      <a:pPr algn="ctr"/>
                      <a:r>
                        <a:rPr lang="de-DE" sz="2000" dirty="0">
                          <a:latin typeface="Martel Heavy"/>
                        </a:rPr>
                        <a:t>[1,1] – 10%</a:t>
                      </a:r>
                    </a:p>
                    <a:p>
                      <a:pPr algn="ctr"/>
                      <a:r>
                        <a:rPr lang="de-DE" sz="2000" dirty="0">
                          <a:latin typeface="Martel Heavy"/>
                        </a:rPr>
                        <a:t>…</a:t>
                      </a:r>
                      <a:endParaRPr lang="en-CA" sz="2000" dirty="0">
                        <a:latin typeface="Martel Heavy"/>
                      </a:endParaRPr>
                    </a:p>
                    <a:p>
                      <a:pPr algn="ctr"/>
                      <a:endParaRPr lang="en-CA" sz="2000" dirty="0">
                        <a:latin typeface="Martel Heavy"/>
                      </a:endParaRPr>
                    </a:p>
                  </p:txBody>
                </p:sp>
                <p:pic>
                  <p:nvPicPr>
                    <p:cNvPr id="186" name="Grafik 185" descr="Ein Bild, das Kreis, Entwurf, Symmetrie, Muster enthält.&#10;&#10;Automatisch generierte Beschreibung">
                      <a:extLst>
                        <a:ext uri="{FF2B5EF4-FFF2-40B4-BE49-F238E27FC236}">
                          <a16:creationId xmlns:a16="http://schemas.microsoft.com/office/drawing/2014/main" id="{D2E25B12-67E1-E99A-4BB5-9B9E3EF60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27290128" y="5459305"/>
                      <a:ext cx="650292" cy="547283"/>
                    </a:xfrm>
                    <a:prstGeom prst="rect">
                      <a:avLst/>
                    </a:prstGeom>
                  </p:spPr>
                </p:pic>
                <p:sp>
                  <p:nvSpPr>
                    <p:cNvPr id="187" name="Geschweifte Klammer rechts 186">
                      <a:extLst>
                        <a:ext uri="{FF2B5EF4-FFF2-40B4-BE49-F238E27FC236}">
                          <a16:creationId xmlns:a16="http://schemas.microsoft.com/office/drawing/2014/main" id="{66AD6B3A-44DE-95EB-4B60-87B22943434A}"/>
                        </a:ext>
                      </a:extLst>
                    </p:cNvPr>
                    <p:cNvSpPr/>
                    <p:nvPr/>
                  </p:nvSpPr>
                  <p:spPr>
                    <a:xfrm>
                      <a:off x="29119455" y="5174803"/>
                      <a:ext cx="313762" cy="1008939"/>
                    </a:xfrm>
                    <a:prstGeom prst="rightBrac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sp>
                <p:nvSpPr>
                  <p:cNvPr id="182" name="Textfeld 181">
                    <a:extLst>
                      <a:ext uri="{FF2B5EF4-FFF2-40B4-BE49-F238E27FC236}">
                        <a16:creationId xmlns:a16="http://schemas.microsoft.com/office/drawing/2014/main" id="{9997F4F7-5531-84EC-A61F-75282053173B}"/>
                      </a:ext>
                    </a:extLst>
                  </p:cNvPr>
                  <p:cNvSpPr txBox="1"/>
                  <p:nvPr/>
                </p:nvSpPr>
                <p:spPr>
                  <a:xfrm>
                    <a:off x="28498651" y="7161678"/>
                    <a:ext cx="1643082" cy="400110"/>
                  </a:xfrm>
                  <a:prstGeom prst="rect">
                    <a:avLst/>
                  </a:prstGeom>
                  <a:noFill/>
                </p:spPr>
                <p:txBody>
                  <a:bodyPr wrap="square" rtlCol="0">
                    <a:spAutoFit/>
                  </a:bodyPr>
                  <a:lstStyle/>
                  <a:p>
                    <a:pPr algn="ctr"/>
                    <a:r>
                      <a:rPr lang="de-DE" sz="2000" dirty="0">
                        <a:latin typeface="Martel Heavy"/>
                      </a:rPr>
                      <a:t>[-1,-1]</a:t>
                    </a:r>
                    <a:endParaRPr lang="en-CA" sz="2000" dirty="0">
                      <a:latin typeface="Martel Heavy"/>
                    </a:endParaRPr>
                  </a:p>
                </p:txBody>
              </p:sp>
            </p:grpSp>
            <p:pic>
              <p:nvPicPr>
                <p:cNvPr id="189" name="Grafik 188" descr="Ein Bild, das Rechteck, Quadrat, Screenshot, Design enthält.&#10;&#10;Automatisch generierte Beschreibung">
                  <a:extLst>
                    <a:ext uri="{FF2B5EF4-FFF2-40B4-BE49-F238E27FC236}">
                      <a16:creationId xmlns:a16="http://schemas.microsoft.com/office/drawing/2014/main" id="{BE5C529E-2A19-B977-BE7E-A669EF27ED37}"/>
                    </a:ext>
                  </a:extLst>
                </p:cNvPr>
                <p:cNvPicPr>
                  <a:picLocks noChangeAspect="1"/>
                </p:cNvPicPr>
                <p:nvPr/>
              </p:nvPicPr>
              <p:blipFill rotWithShape="1">
                <a:blip r:embed="rId6">
                  <a:extLst>
                    <a:ext uri="{28A0092B-C50C-407E-A947-70E740481C1C}">
                      <a14:useLocalDpi xmlns:a14="http://schemas.microsoft.com/office/drawing/2010/main" val="0"/>
                    </a:ext>
                  </a:extLst>
                </a:blip>
                <a:srcRect t="10719"/>
                <a:stretch/>
              </p:blipFill>
              <p:spPr>
                <a:xfrm>
                  <a:off x="28246089" y="7060666"/>
                  <a:ext cx="302898" cy="276608"/>
                </a:xfrm>
                <a:prstGeom prst="rect">
                  <a:avLst/>
                </a:prstGeom>
                <a:ln>
                  <a:solidFill>
                    <a:schemeClr val="accent2">
                      <a:lumMod val="50000"/>
                    </a:schemeClr>
                  </a:solidFill>
                </a:ln>
              </p:spPr>
            </p:pic>
          </p:grpSp>
          <p:grpSp>
            <p:nvGrpSpPr>
              <p:cNvPr id="190" name="Gruppieren 189">
                <a:extLst>
                  <a:ext uri="{FF2B5EF4-FFF2-40B4-BE49-F238E27FC236}">
                    <a16:creationId xmlns:a16="http://schemas.microsoft.com/office/drawing/2014/main" id="{11CBDF58-61C1-104E-C1F2-DA362D16B381}"/>
                  </a:ext>
                </a:extLst>
              </p:cNvPr>
              <p:cNvGrpSpPr/>
              <p:nvPr/>
            </p:nvGrpSpPr>
            <p:grpSpPr>
              <a:xfrm>
                <a:off x="26937804" y="3005494"/>
                <a:ext cx="3697471" cy="1647536"/>
                <a:chOff x="27033778" y="3912959"/>
                <a:chExt cx="3697471" cy="1647536"/>
              </a:xfrm>
            </p:grpSpPr>
            <p:grpSp>
              <p:nvGrpSpPr>
                <p:cNvPr id="171" name="Gruppieren 170">
                  <a:extLst>
                    <a:ext uri="{FF2B5EF4-FFF2-40B4-BE49-F238E27FC236}">
                      <a16:creationId xmlns:a16="http://schemas.microsoft.com/office/drawing/2014/main" id="{54C93278-2A6C-8EAF-2F9F-39C6A75371B5}"/>
                    </a:ext>
                  </a:extLst>
                </p:cNvPr>
                <p:cNvGrpSpPr/>
                <p:nvPr/>
              </p:nvGrpSpPr>
              <p:grpSpPr>
                <a:xfrm>
                  <a:off x="27033778" y="3912959"/>
                  <a:ext cx="3697471" cy="1647536"/>
                  <a:chOff x="26442657" y="6705318"/>
                  <a:chExt cx="3697471" cy="1647536"/>
                </a:xfrm>
              </p:grpSpPr>
              <p:grpSp>
                <p:nvGrpSpPr>
                  <p:cNvPr id="172" name="Gruppieren 171">
                    <a:extLst>
                      <a:ext uri="{FF2B5EF4-FFF2-40B4-BE49-F238E27FC236}">
                        <a16:creationId xmlns:a16="http://schemas.microsoft.com/office/drawing/2014/main" id="{B441C2A0-D46F-B35C-4DFD-2E078ACA48EC}"/>
                      </a:ext>
                    </a:extLst>
                  </p:cNvPr>
                  <p:cNvGrpSpPr/>
                  <p:nvPr/>
                </p:nvGrpSpPr>
                <p:grpSpPr>
                  <a:xfrm>
                    <a:off x="26442657" y="6705318"/>
                    <a:ext cx="3180906" cy="1647536"/>
                    <a:chOff x="26862803" y="5009393"/>
                    <a:chExt cx="3180906" cy="1647536"/>
                  </a:xfrm>
                </p:grpSpPr>
                <p:sp>
                  <p:nvSpPr>
                    <p:cNvPr id="174" name="Legende: mit gebogener Linie mit Rahmen und Akzentuierungsbalken 173">
                      <a:extLst>
                        <a:ext uri="{FF2B5EF4-FFF2-40B4-BE49-F238E27FC236}">
                          <a16:creationId xmlns:a16="http://schemas.microsoft.com/office/drawing/2014/main" id="{AB05A86D-D11F-9362-E93C-399F870D8867}"/>
                        </a:ext>
                      </a:extLst>
                    </p:cNvPr>
                    <p:cNvSpPr/>
                    <p:nvPr/>
                  </p:nvSpPr>
                  <p:spPr>
                    <a:xfrm>
                      <a:off x="26862803" y="5009393"/>
                      <a:ext cx="3180906" cy="1323501"/>
                    </a:xfrm>
                    <a:prstGeom prst="accentBorderCallout2">
                      <a:avLst>
                        <a:gd name="adj1" fmla="val 18750"/>
                        <a:gd name="adj2" fmla="val -5109"/>
                        <a:gd name="adj3" fmla="val 18750"/>
                        <a:gd name="adj4" fmla="val -16667"/>
                        <a:gd name="adj5" fmla="val 321891"/>
                        <a:gd name="adj6" fmla="val -71609"/>
                      </a:avLst>
                    </a:prstGeom>
                    <a:solidFill>
                      <a:srgbClr val="FBE5D6"/>
                    </a:solidFill>
                    <a:ln w="254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75" name="Grafik 174" descr="Ein Bild, das Spiele, Brettspiel, Hallensportarten, Screenshot enthält.&#10;&#10;Automatisch generierte Beschreibung">
                      <a:extLst>
                        <a:ext uri="{FF2B5EF4-FFF2-40B4-BE49-F238E27FC236}">
                          <a16:creationId xmlns:a16="http://schemas.microsoft.com/office/drawing/2014/main" id="{4F9F41C5-C616-2E9D-E300-8D9106C8FCB4}"/>
                        </a:ext>
                      </a:extLst>
                    </p:cNvPr>
                    <p:cNvPicPr>
                      <a:picLocks noChangeAspect="1"/>
                    </p:cNvPicPr>
                    <p:nvPr/>
                  </p:nvPicPr>
                  <p:blipFill>
                    <a:blip r:embed="rId2"/>
                    <a:stretch>
                      <a:fillRect/>
                    </a:stretch>
                  </p:blipFill>
                  <p:spPr>
                    <a:xfrm>
                      <a:off x="26906785" y="5548281"/>
                      <a:ext cx="318459" cy="323346"/>
                    </a:xfrm>
                    <a:prstGeom prst="rect">
                      <a:avLst/>
                    </a:prstGeom>
                  </p:spPr>
                </p:pic>
                <p:sp>
                  <p:nvSpPr>
                    <p:cNvPr id="176" name="Textfeld 175">
                      <a:extLst>
                        <a:ext uri="{FF2B5EF4-FFF2-40B4-BE49-F238E27FC236}">
                          <a16:creationId xmlns:a16="http://schemas.microsoft.com/office/drawing/2014/main" id="{AD196EC4-B077-2B7F-66C7-DD7F7D71F6F8}"/>
                        </a:ext>
                      </a:extLst>
                    </p:cNvPr>
                    <p:cNvSpPr txBox="1"/>
                    <p:nvPr/>
                  </p:nvSpPr>
                  <p:spPr>
                    <a:xfrm>
                      <a:off x="27766672" y="5333490"/>
                      <a:ext cx="1643082" cy="1323439"/>
                    </a:xfrm>
                    <a:prstGeom prst="rect">
                      <a:avLst/>
                    </a:prstGeom>
                    <a:noFill/>
                  </p:spPr>
                  <p:txBody>
                    <a:bodyPr wrap="square" rtlCol="0">
                      <a:spAutoFit/>
                    </a:bodyPr>
                    <a:lstStyle/>
                    <a:p>
                      <a:pPr algn="ctr"/>
                      <a:r>
                        <a:rPr lang="de-DE" sz="2000" dirty="0">
                          <a:latin typeface="Martel Heavy"/>
                        </a:rPr>
                        <a:t>[-1,2] – 60%</a:t>
                      </a:r>
                    </a:p>
                    <a:p>
                      <a:pPr algn="ctr"/>
                      <a:r>
                        <a:rPr lang="de-DE" sz="2000" dirty="0">
                          <a:latin typeface="Martel Heavy"/>
                        </a:rPr>
                        <a:t>[2,1] – 10%</a:t>
                      </a:r>
                    </a:p>
                    <a:p>
                      <a:pPr algn="ctr"/>
                      <a:r>
                        <a:rPr lang="de-DE" sz="2000" dirty="0">
                          <a:latin typeface="Martel Heavy"/>
                        </a:rPr>
                        <a:t>…</a:t>
                      </a:r>
                      <a:endParaRPr lang="en-CA" sz="2000" dirty="0">
                        <a:latin typeface="Martel Heavy"/>
                      </a:endParaRPr>
                    </a:p>
                    <a:p>
                      <a:pPr algn="ctr"/>
                      <a:endParaRPr lang="en-CA" sz="2000" dirty="0">
                        <a:latin typeface="Martel Heavy"/>
                      </a:endParaRPr>
                    </a:p>
                  </p:txBody>
                </p:sp>
                <p:pic>
                  <p:nvPicPr>
                    <p:cNvPr id="177" name="Grafik 176" descr="Ein Bild, das Kreis, Entwurf, Symmetrie, Muster enthält.&#10;&#10;Automatisch generierte Beschreibung">
                      <a:extLst>
                        <a:ext uri="{FF2B5EF4-FFF2-40B4-BE49-F238E27FC236}">
                          <a16:creationId xmlns:a16="http://schemas.microsoft.com/office/drawing/2014/main" id="{E300031D-DECD-FB3D-6A95-1BA3AD257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27290128" y="5459305"/>
                      <a:ext cx="650292" cy="547283"/>
                    </a:xfrm>
                    <a:prstGeom prst="rect">
                      <a:avLst/>
                    </a:prstGeom>
                  </p:spPr>
                </p:pic>
                <p:sp>
                  <p:nvSpPr>
                    <p:cNvPr id="178" name="Geschweifte Klammer rechts 177">
                      <a:extLst>
                        <a:ext uri="{FF2B5EF4-FFF2-40B4-BE49-F238E27FC236}">
                          <a16:creationId xmlns:a16="http://schemas.microsoft.com/office/drawing/2014/main" id="{E119C55E-2860-CEAD-553B-2D79D3436128}"/>
                        </a:ext>
                      </a:extLst>
                    </p:cNvPr>
                    <p:cNvSpPr/>
                    <p:nvPr/>
                  </p:nvSpPr>
                  <p:spPr>
                    <a:xfrm>
                      <a:off x="29119455" y="5174803"/>
                      <a:ext cx="313762" cy="1008939"/>
                    </a:xfrm>
                    <a:prstGeom prst="rightBrac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sp>
                <p:nvSpPr>
                  <p:cNvPr id="173" name="Textfeld 172">
                    <a:extLst>
                      <a:ext uri="{FF2B5EF4-FFF2-40B4-BE49-F238E27FC236}">
                        <a16:creationId xmlns:a16="http://schemas.microsoft.com/office/drawing/2014/main" id="{0FE6DB34-F0E3-3126-2683-85CCE5F1AC49}"/>
                      </a:ext>
                    </a:extLst>
                  </p:cNvPr>
                  <p:cNvSpPr txBox="1"/>
                  <p:nvPr/>
                </p:nvSpPr>
                <p:spPr>
                  <a:xfrm>
                    <a:off x="28497046" y="7175026"/>
                    <a:ext cx="1643082" cy="400110"/>
                  </a:xfrm>
                  <a:prstGeom prst="rect">
                    <a:avLst/>
                  </a:prstGeom>
                  <a:noFill/>
                </p:spPr>
                <p:txBody>
                  <a:bodyPr wrap="square" rtlCol="0">
                    <a:spAutoFit/>
                  </a:bodyPr>
                  <a:lstStyle/>
                  <a:p>
                    <a:pPr algn="ctr"/>
                    <a:r>
                      <a:rPr lang="de-DE" sz="2000" dirty="0">
                        <a:latin typeface="Martel Heavy"/>
                      </a:rPr>
                      <a:t>[-1,2]</a:t>
                    </a:r>
                    <a:endParaRPr lang="en-CA" sz="2000" dirty="0">
                      <a:latin typeface="Martel Heavy"/>
                    </a:endParaRPr>
                  </a:p>
                </p:txBody>
              </p:sp>
            </p:grpSp>
            <p:pic>
              <p:nvPicPr>
                <p:cNvPr id="115" name="Grafik 114" descr="Ein Bild, das Screenshot, Rechteck, Quadrat, Design enthält.&#10;&#10;Automatisch generierte Beschreibung">
                  <a:extLst>
                    <a:ext uri="{FF2B5EF4-FFF2-40B4-BE49-F238E27FC236}">
                      <a16:creationId xmlns:a16="http://schemas.microsoft.com/office/drawing/2014/main" id="{17C5A4AC-533B-4F38-02E3-7D46A0DA2D7A}"/>
                    </a:ext>
                  </a:extLst>
                </p:cNvPr>
                <p:cNvPicPr>
                  <a:picLocks noChangeAspect="1"/>
                </p:cNvPicPr>
                <p:nvPr/>
              </p:nvPicPr>
              <p:blipFill rotWithShape="1">
                <a:blip r:embed="rId5"/>
                <a:srcRect t="11482"/>
                <a:stretch/>
              </p:blipFill>
              <p:spPr>
                <a:xfrm>
                  <a:off x="28275123" y="3982711"/>
                  <a:ext cx="288651" cy="257394"/>
                </a:xfrm>
                <a:prstGeom prst="rect">
                  <a:avLst/>
                </a:prstGeom>
                <a:ln>
                  <a:solidFill>
                    <a:schemeClr val="accent2">
                      <a:lumMod val="50000"/>
                    </a:schemeClr>
                  </a:solidFill>
                </a:ln>
              </p:spPr>
            </p:pic>
          </p:grpSp>
          <p:sp>
            <p:nvSpPr>
              <p:cNvPr id="193" name="Rechteck 192">
                <a:extLst>
                  <a:ext uri="{FF2B5EF4-FFF2-40B4-BE49-F238E27FC236}">
                    <a16:creationId xmlns:a16="http://schemas.microsoft.com/office/drawing/2014/main" id="{02515F3A-9B70-0645-3D2F-DD530E995E37}"/>
                  </a:ext>
                </a:extLst>
              </p:cNvPr>
              <p:cNvSpPr/>
              <p:nvPr/>
            </p:nvSpPr>
            <p:spPr>
              <a:xfrm>
                <a:off x="26899164" y="7440535"/>
                <a:ext cx="3183594" cy="137983"/>
              </a:xfrm>
              <a:prstGeom prst="rect">
                <a:avLst/>
              </a:prstGeom>
              <a:solidFill>
                <a:srgbClr val="FBE5D6"/>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4" name="Rechteck 193">
                <a:extLst>
                  <a:ext uri="{FF2B5EF4-FFF2-40B4-BE49-F238E27FC236}">
                    <a16:creationId xmlns:a16="http://schemas.microsoft.com/office/drawing/2014/main" id="{F699C3B6-C3A8-117C-DED8-5C6AD46DFED1}"/>
                  </a:ext>
                </a:extLst>
              </p:cNvPr>
              <p:cNvSpPr/>
              <p:nvPr/>
            </p:nvSpPr>
            <p:spPr>
              <a:xfrm>
                <a:off x="26899164" y="7658032"/>
                <a:ext cx="3183594" cy="137983"/>
              </a:xfrm>
              <a:prstGeom prst="rect">
                <a:avLst/>
              </a:prstGeom>
              <a:solidFill>
                <a:srgbClr val="FBE5D6"/>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66" name="Rechteck 65">
              <a:extLst>
                <a:ext uri="{FF2B5EF4-FFF2-40B4-BE49-F238E27FC236}">
                  <a16:creationId xmlns:a16="http://schemas.microsoft.com/office/drawing/2014/main" id="{DCCD3021-B6AF-B93A-2E9C-CB08D5401D5B}"/>
                </a:ext>
              </a:extLst>
            </p:cNvPr>
            <p:cNvSpPr/>
            <p:nvPr/>
          </p:nvSpPr>
          <p:spPr>
            <a:xfrm>
              <a:off x="25587664" y="17541811"/>
              <a:ext cx="3180384" cy="1291196"/>
            </a:xfrm>
            <a:prstGeom prst="rect">
              <a:avLst/>
            </a:prstGeom>
            <a:solidFill>
              <a:schemeClr val="accent4">
                <a:lumMod val="20000"/>
                <a:lumOff val="80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9" name="Gruppieren 98">
              <a:extLst>
                <a:ext uri="{FF2B5EF4-FFF2-40B4-BE49-F238E27FC236}">
                  <a16:creationId xmlns:a16="http://schemas.microsoft.com/office/drawing/2014/main" id="{3E9896C8-E29B-ADCB-819E-807AC5C05812}"/>
                </a:ext>
              </a:extLst>
            </p:cNvPr>
            <p:cNvGrpSpPr/>
            <p:nvPr/>
          </p:nvGrpSpPr>
          <p:grpSpPr>
            <a:xfrm>
              <a:off x="25321840" y="17569380"/>
              <a:ext cx="3364405" cy="1327563"/>
              <a:chOff x="29814342" y="15311697"/>
              <a:chExt cx="3364405" cy="1327563"/>
            </a:xfrm>
          </p:grpSpPr>
          <p:pic>
            <p:nvPicPr>
              <p:cNvPr id="201" name="Grafik 200" descr="Ein Bild, das Kreis, Entwurf, Symmetrie, Muster enthält.&#10;&#10;Automatisch generierte Beschreibung">
                <a:extLst>
                  <a:ext uri="{FF2B5EF4-FFF2-40B4-BE49-F238E27FC236}">
                    <a16:creationId xmlns:a16="http://schemas.microsoft.com/office/drawing/2014/main" id="{58A0E9CB-4576-4B12-BF71-859CB54194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31043045" y="15553634"/>
                <a:ext cx="650292" cy="547283"/>
              </a:xfrm>
              <a:prstGeom prst="rect">
                <a:avLst/>
              </a:prstGeom>
            </p:spPr>
          </p:pic>
          <p:sp>
            <p:nvSpPr>
              <p:cNvPr id="203" name="Textfeld 202">
                <a:extLst>
                  <a:ext uri="{FF2B5EF4-FFF2-40B4-BE49-F238E27FC236}">
                    <a16:creationId xmlns:a16="http://schemas.microsoft.com/office/drawing/2014/main" id="{6C9B9175-AE4E-8737-F93C-1C06F2E5240F}"/>
                  </a:ext>
                </a:extLst>
              </p:cNvPr>
              <p:cNvSpPr txBox="1"/>
              <p:nvPr/>
            </p:nvSpPr>
            <p:spPr>
              <a:xfrm>
                <a:off x="29814342" y="15315821"/>
                <a:ext cx="1643082" cy="1323439"/>
              </a:xfrm>
              <a:prstGeom prst="rect">
                <a:avLst/>
              </a:prstGeom>
              <a:noFill/>
            </p:spPr>
            <p:txBody>
              <a:bodyPr wrap="square" rtlCol="0">
                <a:spAutoFit/>
              </a:bodyPr>
              <a:lstStyle/>
              <a:p>
                <a:pPr algn="ctr"/>
                <a:r>
                  <a:rPr lang="de-DE" sz="2000" dirty="0">
                    <a:latin typeface="Martel Heavy"/>
                  </a:rPr>
                  <a:t>[-1,2]</a:t>
                </a:r>
              </a:p>
              <a:p>
                <a:pPr algn="ctr"/>
                <a:r>
                  <a:rPr lang="de-DE" sz="2000" dirty="0">
                    <a:latin typeface="Martel Heavy"/>
                  </a:rPr>
                  <a:t>[0,2]</a:t>
                </a:r>
              </a:p>
              <a:p>
                <a:pPr algn="ctr"/>
                <a:r>
                  <a:rPr lang="de-DE" sz="2000" dirty="0">
                    <a:latin typeface="Martel Heavy"/>
                  </a:rPr>
                  <a:t>[-1,-1]</a:t>
                </a:r>
              </a:p>
              <a:p>
                <a:pPr algn="ctr"/>
                <a:r>
                  <a:rPr lang="de-DE" sz="2000" dirty="0">
                    <a:latin typeface="Martel Heavy"/>
                  </a:rPr>
                  <a:t>…</a:t>
                </a:r>
                <a:endParaRPr lang="en-CA" sz="2000" dirty="0">
                  <a:latin typeface="Martel Heavy"/>
                </a:endParaRPr>
              </a:p>
            </p:txBody>
          </p:sp>
          <p:sp>
            <p:nvSpPr>
              <p:cNvPr id="207" name="Textfeld 206">
                <a:extLst>
                  <a:ext uri="{FF2B5EF4-FFF2-40B4-BE49-F238E27FC236}">
                    <a16:creationId xmlns:a16="http://schemas.microsoft.com/office/drawing/2014/main" id="{799BAC6A-E7F0-10E4-F854-0169F8B2C533}"/>
                  </a:ext>
                </a:extLst>
              </p:cNvPr>
              <p:cNvSpPr txBox="1"/>
              <p:nvPr/>
            </p:nvSpPr>
            <p:spPr>
              <a:xfrm>
                <a:off x="31535665" y="15311697"/>
                <a:ext cx="1643082" cy="1323439"/>
              </a:xfrm>
              <a:prstGeom prst="rect">
                <a:avLst/>
              </a:prstGeom>
              <a:noFill/>
            </p:spPr>
            <p:txBody>
              <a:bodyPr wrap="square" rtlCol="0">
                <a:spAutoFit/>
              </a:bodyPr>
              <a:lstStyle/>
              <a:p>
                <a:pPr algn="ctr"/>
                <a:r>
                  <a:rPr lang="de-DE" sz="2000" dirty="0">
                    <a:latin typeface="Martel Heavy"/>
                  </a:rPr>
                  <a:t>[-1,2] – 60%</a:t>
                </a:r>
              </a:p>
              <a:p>
                <a:pPr algn="ctr"/>
                <a:r>
                  <a:rPr lang="de-DE" sz="2000" dirty="0">
                    <a:latin typeface="Martel Heavy"/>
                  </a:rPr>
                  <a:t>[0,2] – 10%</a:t>
                </a:r>
              </a:p>
              <a:p>
                <a:pPr algn="ctr"/>
                <a:r>
                  <a:rPr lang="de-DE" sz="2000" dirty="0">
                    <a:latin typeface="Martel Heavy"/>
                  </a:rPr>
                  <a:t>[-1,-1] -10%</a:t>
                </a:r>
              </a:p>
              <a:p>
                <a:pPr algn="ctr"/>
                <a:r>
                  <a:rPr lang="de-DE" sz="2000" dirty="0">
                    <a:latin typeface="Martel Heavy"/>
                  </a:rPr>
                  <a:t>…</a:t>
                </a:r>
                <a:endParaRPr lang="en-CA" sz="2000" dirty="0">
                  <a:latin typeface="Martel Heavy"/>
                </a:endParaRPr>
              </a:p>
            </p:txBody>
          </p:sp>
        </p:grpSp>
        <p:sp>
          <p:nvSpPr>
            <p:cNvPr id="101" name="Pfeil: nach unten 100">
              <a:extLst>
                <a:ext uri="{FF2B5EF4-FFF2-40B4-BE49-F238E27FC236}">
                  <a16:creationId xmlns:a16="http://schemas.microsoft.com/office/drawing/2014/main" id="{D9ECAE89-DCAE-2D1D-8759-5398240EE3C6}"/>
                </a:ext>
              </a:extLst>
            </p:cNvPr>
            <p:cNvSpPr/>
            <p:nvPr/>
          </p:nvSpPr>
          <p:spPr>
            <a:xfrm>
              <a:off x="26502924" y="18461370"/>
              <a:ext cx="704804" cy="473301"/>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a:p>
          </p:txBody>
        </p:sp>
      </p:grpSp>
      <p:sp>
        <p:nvSpPr>
          <p:cNvPr id="102" name="Textfeld 101">
            <a:extLst>
              <a:ext uri="{FF2B5EF4-FFF2-40B4-BE49-F238E27FC236}">
                <a16:creationId xmlns:a16="http://schemas.microsoft.com/office/drawing/2014/main" id="{F6EDBA96-9588-E8C5-6C84-0ED15BC3B6F3}"/>
              </a:ext>
            </a:extLst>
          </p:cNvPr>
          <p:cNvSpPr txBox="1"/>
          <p:nvPr/>
        </p:nvSpPr>
        <p:spPr>
          <a:xfrm>
            <a:off x="1997276" y="4225221"/>
            <a:ext cx="22040467" cy="3108543"/>
          </a:xfrm>
          <a:prstGeom prst="rect">
            <a:avLst/>
          </a:prstGeom>
          <a:noFill/>
        </p:spPr>
        <p:txBody>
          <a:bodyPr wrap="square" rtlCol="0">
            <a:spAutoFit/>
          </a:bodyPr>
          <a:lstStyle/>
          <a:p>
            <a:r>
              <a:rPr lang="de-DE" sz="2800" dirty="0">
                <a:solidFill>
                  <a:srgbClr val="004C8B"/>
                </a:solidFill>
                <a:latin typeface="Martel Heavy"/>
              </a:rPr>
              <a:t>Deep Reinforcement Learning (DRL) </a:t>
            </a:r>
            <a:r>
              <a:rPr lang="de-DE" sz="2800" dirty="0" err="1">
                <a:solidFill>
                  <a:srgbClr val="004C8B"/>
                </a:solidFill>
                <a:latin typeface="Martel Heavy"/>
              </a:rPr>
              <a:t>is</a:t>
            </a:r>
            <a:r>
              <a:rPr lang="de-DE" sz="2800" dirty="0">
                <a:solidFill>
                  <a:srgbClr val="004C8B"/>
                </a:solidFill>
                <a:latin typeface="Martel Heavy"/>
              </a:rPr>
              <a:t> a </a:t>
            </a:r>
            <a:r>
              <a:rPr lang="de-DE" sz="2800" dirty="0" err="1">
                <a:solidFill>
                  <a:srgbClr val="004C8B"/>
                </a:solidFill>
                <a:latin typeface="Martel Heavy"/>
              </a:rPr>
              <a:t>significant</a:t>
            </a:r>
            <a:r>
              <a:rPr lang="de-DE" sz="2800" dirty="0">
                <a:solidFill>
                  <a:srgbClr val="004C8B"/>
                </a:solidFill>
                <a:latin typeface="Martel Heavy"/>
              </a:rPr>
              <a:t> </a:t>
            </a:r>
            <a:r>
              <a:rPr lang="de-DE" sz="2800" dirty="0" err="1">
                <a:solidFill>
                  <a:srgbClr val="004C8B"/>
                </a:solidFill>
                <a:latin typeface="Martel Heavy"/>
              </a:rPr>
              <a:t>advancement</a:t>
            </a:r>
            <a:r>
              <a:rPr lang="de-DE" sz="2800" dirty="0">
                <a:solidFill>
                  <a:srgbClr val="004C8B"/>
                </a:solidFill>
                <a:latin typeface="Martel Heavy"/>
              </a:rPr>
              <a:t> in different </a:t>
            </a:r>
            <a:r>
              <a:rPr lang="de-DE" sz="2800" dirty="0" err="1">
                <a:solidFill>
                  <a:srgbClr val="004C8B"/>
                </a:solidFill>
                <a:latin typeface="Martel Heavy"/>
              </a:rPr>
              <a:t>fields</a:t>
            </a:r>
            <a:r>
              <a:rPr lang="de-DE" sz="2800" dirty="0">
                <a:solidFill>
                  <a:srgbClr val="004C8B"/>
                </a:solidFill>
                <a:latin typeface="Martel Heavy"/>
              </a:rPr>
              <a:t> </a:t>
            </a:r>
            <a:r>
              <a:rPr lang="de-DE" sz="2800" dirty="0" err="1">
                <a:solidFill>
                  <a:srgbClr val="004C8B"/>
                </a:solidFill>
                <a:latin typeface="Martel Heavy"/>
              </a:rPr>
              <a:t>including</a:t>
            </a:r>
            <a:r>
              <a:rPr lang="de-DE" sz="2800" dirty="0">
                <a:solidFill>
                  <a:srgbClr val="004C8B"/>
                </a:solidFill>
                <a:latin typeface="Martel Heavy"/>
              </a:rPr>
              <a:t> </a:t>
            </a:r>
            <a:r>
              <a:rPr lang="de-DE" sz="2800" dirty="0" err="1">
                <a:solidFill>
                  <a:srgbClr val="004C8B"/>
                </a:solidFill>
                <a:latin typeface="Martel Heavy"/>
              </a:rPr>
              <a:t>for</a:t>
            </a:r>
            <a:r>
              <a:rPr lang="de-DE" sz="2800" dirty="0">
                <a:solidFill>
                  <a:srgbClr val="004C8B"/>
                </a:solidFill>
                <a:latin typeface="Martel Heavy"/>
              </a:rPr>
              <a:t> </a:t>
            </a:r>
            <a:r>
              <a:rPr lang="de-DE" sz="2800" dirty="0" err="1">
                <a:solidFill>
                  <a:srgbClr val="004C8B"/>
                </a:solidFill>
                <a:latin typeface="Martel Heavy"/>
              </a:rPr>
              <a:t>example</a:t>
            </a:r>
            <a:r>
              <a:rPr lang="de-DE" sz="2800" dirty="0">
                <a:solidFill>
                  <a:srgbClr val="004C8B"/>
                </a:solidFill>
                <a:latin typeface="Martel Heavy"/>
              </a:rPr>
              <a:t> </a:t>
            </a:r>
            <a:r>
              <a:rPr lang="de-DE" sz="2800" dirty="0" err="1">
                <a:solidFill>
                  <a:srgbClr val="004C8B"/>
                </a:solidFill>
                <a:latin typeface="Martel Heavy"/>
              </a:rPr>
              <a:t>manufacturing</a:t>
            </a:r>
            <a:r>
              <a:rPr lang="de-DE" sz="2800" dirty="0">
                <a:solidFill>
                  <a:srgbClr val="004C8B"/>
                </a:solidFill>
                <a:latin typeface="Martel Heavy"/>
              </a:rPr>
              <a:t> </a:t>
            </a:r>
            <a:r>
              <a:rPr lang="de-DE" sz="2800" dirty="0" err="1">
                <a:solidFill>
                  <a:srgbClr val="004C8B"/>
                </a:solidFill>
                <a:latin typeface="Martel Heavy"/>
              </a:rPr>
              <a:t>process</a:t>
            </a:r>
            <a:r>
              <a:rPr lang="de-DE" sz="2800" dirty="0">
                <a:solidFill>
                  <a:srgbClr val="004C8B"/>
                </a:solidFill>
                <a:latin typeface="Martel Heavy"/>
              </a:rPr>
              <a:t>. Questions </a:t>
            </a:r>
            <a:r>
              <a:rPr lang="de-DE" sz="2800" dirty="0" err="1">
                <a:solidFill>
                  <a:srgbClr val="004C8B"/>
                </a:solidFill>
                <a:latin typeface="Martel Heavy"/>
              </a:rPr>
              <a:t>of</a:t>
            </a:r>
            <a:r>
              <a:rPr lang="de-DE" sz="2800" dirty="0">
                <a:solidFill>
                  <a:srgbClr val="004C8B"/>
                </a:solidFill>
                <a:latin typeface="Martel Heavy"/>
              </a:rPr>
              <a:t> </a:t>
            </a:r>
            <a:r>
              <a:rPr lang="de-DE" sz="2800" dirty="0" err="1">
                <a:solidFill>
                  <a:srgbClr val="004C8B"/>
                </a:solidFill>
                <a:latin typeface="Martel Heavy"/>
              </a:rPr>
              <a:t>how</a:t>
            </a:r>
            <a:r>
              <a:rPr lang="de-DE" sz="2800" dirty="0">
                <a:solidFill>
                  <a:srgbClr val="004C8B"/>
                </a:solidFill>
                <a:latin typeface="Martel Heavy"/>
              </a:rPr>
              <a:t> </a:t>
            </a:r>
            <a:r>
              <a:rPr lang="de-DE" sz="2800" dirty="0" err="1">
                <a:solidFill>
                  <a:srgbClr val="004C8B"/>
                </a:solidFill>
                <a:latin typeface="Martel Heavy"/>
              </a:rPr>
              <a:t>to</a:t>
            </a:r>
            <a:r>
              <a:rPr lang="de-DE" sz="2800" dirty="0">
                <a:solidFill>
                  <a:srgbClr val="004C8B"/>
                </a:solidFill>
                <a:latin typeface="Martel Heavy"/>
              </a:rPr>
              <a:t> </a:t>
            </a:r>
            <a:r>
              <a:rPr lang="de-DE" sz="2800" dirty="0" err="1">
                <a:solidFill>
                  <a:srgbClr val="004C8B"/>
                </a:solidFill>
                <a:latin typeface="Martel Heavy"/>
              </a:rPr>
              <a:t>train</a:t>
            </a:r>
            <a:r>
              <a:rPr lang="de-DE" sz="2800" dirty="0">
                <a:solidFill>
                  <a:srgbClr val="004C8B"/>
                </a:solidFill>
                <a:latin typeface="Martel Heavy"/>
              </a:rPr>
              <a:t> a </a:t>
            </a:r>
            <a:r>
              <a:rPr lang="de-DE" sz="2800" dirty="0" err="1">
                <a:solidFill>
                  <a:srgbClr val="004C8B"/>
                </a:solidFill>
                <a:latin typeface="Martel Heavy"/>
              </a:rPr>
              <a:t>robot</a:t>
            </a:r>
            <a:r>
              <a:rPr lang="de-DE" sz="2800" dirty="0">
                <a:solidFill>
                  <a:srgbClr val="004C8B"/>
                </a:solidFill>
                <a:latin typeface="Martel Heavy"/>
              </a:rPr>
              <a:t> </a:t>
            </a:r>
            <a:r>
              <a:rPr lang="de-DE" sz="2800" dirty="0" err="1">
                <a:solidFill>
                  <a:srgbClr val="004C8B"/>
                </a:solidFill>
                <a:latin typeface="Martel Heavy"/>
              </a:rPr>
              <a:t>to</a:t>
            </a:r>
            <a:r>
              <a:rPr lang="de-DE" sz="2800" dirty="0">
                <a:solidFill>
                  <a:srgbClr val="004C8B"/>
                </a:solidFill>
                <a:latin typeface="Martel Heavy"/>
              </a:rPr>
              <a:t> perform </a:t>
            </a:r>
            <a:r>
              <a:rPr lang="de-DE" sz="2800" dirty="0" err="1">
                <a:solidFill>
                  <a:srgbClr val="004C8B"/>
                </a:solidFill>
                <a:latin typeface="Martel Heavy"/>
              </a:rPr>
              <a:t>certain</a:t>
            </a:r>
            <a:r>
              <a:rPr lang="de-DE" sz="2800" dirty="0">
                <a:solidFill>
                  <a:srgbClr val="004C8B"/>
                </a:solidFill>
                <a:latin typeface="Martel Heavy"/>
              </a:rPr>
              <a:t> </a:t>
            </a:r>
            <a:r>
              <a:rPr lang="de-DE" sz="2800" dirty="0" err="1">
                <a:solidFill>
                  <a:srgbClr val="004C8B"/>
                </a:solidFill>
                <a:latin typeface="Martel Heavy"/>
              </a:rPr>
              <a:t>actions</a:t>
            </a:r>
            <a:r>
              <a:rPr lang="de-DE" sz="2800" dirty="0">
                <a:solidFill>
                  <a:srgbClr val="004C8B"/>
                </a:solidFill>
                <a:latin typeface="Martel Heavy"/>
              </a:rPr>
              <a:t> </a:t>
            </a:r>
            <a:r>
              <a:rPr lang="de-DE" sz="2800" dirty="0" err="1">
                <a:solidFill>
                  <a:srgbClr val="004C8B"/>
                </a:solidFill>
                <a:latin typeface="Martel Heavy"/>
              </a:rPr>
              <a:t>without</a:t>
            </a:r>
            <a:r>
              <a:rPr lang="de-DE" sz="2800" dirty="0">
                <a:solidFill>
                  <a:srgbClr val="004C8B"/>
                </a:solidFill>
                <a:latin typeface="Martel Heavy"/>
              </a:rPr>
              <a:t> </a:t>
            </a:r>
            <a:r>
              <a:rPr lang="de-DE" sz="2800" dirty="0" err="1">
                <a:solidFill>
                  <a:srgbClr val="004C8B"/>
                </a:solidFill>
                <a:latin typeface="Martel Heavy"/>
              </a:rPr>
              <a:t>being</a:t>
            </a:r>
            <a:r>
              <a:rPr lang="de-DE" sz="2800" dirty="0">
                <a:solidFill>
                  <a:srgbClr val="004C8B"/>
                </a:solidFill>
                <a:latin typeface="Martel Heavy"/>
              </a:rPr>
              <a:t> </a:t>
            </a:r>
            <a:r>
              <a:rPr lang="de-DE" sz="2800" dirty="0" err="1">
                <a:solidFill>
                  <a:srgbClr val="004C8B"/>
                </a:solidFill>
                <a:latin typeface="Martel Heavy"/>
              </a:rPr>
              <a:t>aware</a:t>
            </a:r>
            <a:r>
              <a:rPr lang="de-DE" sz="2800" dirty="0">
                <a:solidFill>
                  <a:srgbClr val="004C8B"/>
                </a:solidFill>
                <a:latin typeface="Martel Heavy"/>
              </a:rPr>
              <a:t> </a:t>
            </a:r>
            <a:r>
              <a:rPr lang="de-DE" sz="2800" dirty="0" err="1">
                <a:solidFill>
                  <a:srgbClr val="004C8B"/>
                </a:solidFill>
                <a:latin typeface="Martel Heavy"/>
              </a:rPr>
              <a:t>of</a:t>
            </a:r>
            <a:r>
              <a:rPr lang="de-DE" sz="2800" dirty="0">
                <a:solidFill>
                  <a:srgbClr val="004C8B"/>
                </a:solidFill>
                <a:latin typeface="Martel Heavy"/>
              </a:rPr>
              <a:t> </a:t>
            </a:r>
            <a:r>
              <a:rPr lang="de-DE" sz="2800" dirty="0" err="1">
                <a:solidFill>
                  <a:srgbClr val="004C8B"/>
                </a:solidFill>
                <a:latin typeface="Martel Heavy"/>
              </a:rPr>
              <a:t>which</a:t>
            </a:r>
            <a:r>
              <a:rPr lang="de-DE" sz="2800" dirty="0">
                <a:solidFill>
                  <a:srgbClr val="004C8B"/>
                </a:solidFill>
                <a:latin typeface="Martel Heavy"/>
              </a:rPr>
              <a:t> </a:t>
            </a:r>
            <a:r>
              <a:rPr lang="de-DE" sz="2800" dirty="0" err="1">
                <a:solidFill>
                  <a:srgbClr val="004C8B"/>
                </a:solidFill>
                <a:latin typeface="Martel Heavy"/>
              </a:rPr>
              <a:t>actions</a:t>
            </a:r>
            <a:r>
              <a:rPr lang="de-DE" sz="2800" dirty="0">
                <a:solidFill>
                  <a:srgbClr val="004C8B"/>
                </a:solidFill>
                <a:latin typeface="Martel Heavy"/>
              </a:rPr>
              <a:t> </a:t>
            </a:r>
            <a:r>
              <a:rPr lang="de-DE" sz="2800" dirty="0" err="1">
                <a:solidFill>
                  <a:srgbClr val="004C8B"/>
                </a:solidFill>
                <a:latin typeface="Martel Heavy"/>
              </a:rPr>
              <a:t>are</a:t>
            </a:r>
            <a:r>
              <a:rPr lang="de-DE" sz="2800" dirty="0">
                <a:solidFill>
                  <a:srgbClr val="004C8B"/>
                </a:solidFill>
                <a:latin typeface="Martel Heavy"/>
              </a:rPr>
              <a:t> possible perform, </a:t>
            </a:r>
            <a:r>
              <a:rPr lang="de-DE" sz="2800" dirty="0" err="1">
                <a:solidFill>
                  <a:srgbClr val="004C8B"/>
                </a:solidFill>
                <a:latin typeface="Martel Heavy"/>
              </a:rPr>
              <a:t>or</a:t>
            </a:r>
            <a:r>
              <a:rPr lang="de-DE" sz="2800" dirty="0">
                <a:solidFill>
                  <a:srgbClr val="004C8B"/>
                </a:solidFill>
                <a:latin typeface="Martel Heavy"/>
              </a:rPr>
              <a:t> </a:t>
            </a:r>
            <a:r>
              <a:rPr lang="de-DE" sz="2800" dirty="0" err="1">
                <a:solidFill>
                  <a:srgbClr val="004C8B"/>
                </a:solidFill>
                <a:latin typeface="Martel Heavy"/>
              </a:rPr>
              <a:t>without</a:t>
            </a:r>
            <a:r>
              <a:rPr lang="de-DE" sz="2800" dirty="0">
                <a:solidFill>
                  <a:srgbClr val="004C8B"/>
                </a:solidFill>
                <a:latin typeface="Martel Heavy"/>
              </a:rPr>
              <a:t> </a:t>
            </a:r>
            <a:r>
              <a:rPr lang="de-DE" sz="2800" dirty="0" err="1">
                <a:solidFill>
                  <a:srgbClr val="004C8B"/>
                </a:solidFill>
                <a:latin typeface="Martel Heavy"/>
              </a:rPr>
              <a:t>any</a:t>
            </a:r>
            <a:r>
              <a:rPr lang="de-DE" sz="2800" dirty="0">
                <a:solidFill>
                  <a:srgbClr val="004C8B"/>
                </a:solidFill>
                <a:latin typeface="Martel Heavy"/>
              </a:rPr>
              <a:t> </a:t>
            </a:r>
            <a:r>
              <a:rPr lang="de-DE" sz="2800" dirty="0" err="1">
                <a:solidFill>
                  <a:srgbClr val="004C8B"/>
                </a:solidFill>
                <a:latin typeface="Martel Heavy"/>
              </a:rPr>
              <a:t>understanding</a:t>
            </a:r>
            <a:r>
              <a:rPr lang="de-DE" sz="2800" dirty="0">
                <a:solidFill>
                  <a:srgbClr val="004C8B"/>
                </a:solidFill>
                <a:latin typeface="Martel Heavy"/>
              </a:rPr>
              <a:t> </a:t>
            </a:r>
            <a:r>
              <a:rPr lang="de-DE" sz="2800" dirty="0" err="1">
                <a:solidFill>
                  <a:srgbClr val="004C8B"/>
                </a:solidFill>
                <a:latin typeface="Martel Heavy"/>
              </a:rPr>
              <a:t>of</a:t>
            </a:r>
            <a:r>
              <a:rPr lang="de-DE" sz="2800" dirty="0">
                <a:solidFill>
                  <a:srgbClr val="004C8B"/>
                </a:solidFill>
                <a:latin typeface="Martel Heavy"/>
              </a:rPr>
              <a:t> </a:t>
            </a:r>
            <a:r>
              <a:rPr lang="de-DE" sz="2800" dirty="0" err="1">
                <a:solidFill>
                  <a:srgbClr val="004C8B"/>
                </a:solidFill>
                <a:latin typeface="Martel Heavy"/>
              </a:rPr>
              <a:t>the</a:t>
            </a:r>
            <a:r>
              <a:rPr lang="de-DE" sz="2800" dirty="0">
                <a:solidFill>
                  <a:srgbClr val="004C8B"/>
                </a:solidFill>
                <a:latin typeface="Martel Heavy"/>
              </a:rPr>
              <a:t> </a:t>
            </a:r>
            <a:r>
              <a:rPr lang="de-DE" sz="2800" dirty="0" err="1">
                <a:solidFill>
                  <a:srgbClr val="004C8B"/>
                </a:solidFill>
                <a:latin typeface="Martel Heavy"/>
              </a:rPr>
              <a:t>process</a:t>
            </a:r>
            <a:r>
              <a:rPr lang="de-DE" sz="2800" dirty="0">
                <a:solidFill>
                  <a:srgbClr val="004C8B"/>
                </a:solidFill>
                <a:latin typeface="Martel Heavy"/>
              </a:rPr>
              <a:t> </a:t>
            </a:r>
            <a:r>
              <a:rPr lang="de-DE" sz="2800" dirty="0" err="1">
                <a:solidFill>
                  <a:srgbClr val="004C8B"/>
                </a:solidFill>
                <a:latin typeface="Martel Heavy"/>
              </a:rPr>
              <a:t>itself</a:t>
            </a:r>
            <a:r>
              <a:rPr lang="de-DE" sz="2800" dirty="0">
                <a:solidFill>
                  <a:srgbClr val="004C8B"/>
                </a:solidFill>
                <a:latin typeface="Martel Heavy"/>
              </a:rPr>
              <a:t> </a:t>
            </a:r>
            <a:r>
              <a:rPr lang="de-DE" sz="2800" dirty="0" err="1">
                <a:solidFill>
                  <a:srgbClr val="004C8B"/>
                </a:solidFill>
                <a:latin typeface="Martel Heavy"/>
              </a:rPr>
              <a:t>are</a:t>
            </a:r>
            <a:r>
              <a:rPr lang="de-DE" sz="2800" dirty="0">
                <a:solidFill>
                  <a:srgbClr val="004C8B"/>
                </a:solidFill>
                <a:latin typeface="Martel Heavy"/>
              </a:rPr>
              <a:t> relevant and </a:t>
            </a:r>
            <a:r>
              <a:rPr lang="de-DE" sz="2800" dirty="0" err="1">
                <a:solidFill>
                  <a:srgbClr val="004C8B"/>
                </a:solidFill>
                <a:latin typeface="Martel Heavy"/>
              </a:rPr>
              <a:t>generalizable</a:t>
            </a:r>
            <a:r>
              <a:rPr lang="de-DE" sz="2800" dirty="0">
                <a:solidFill>
                  <a:srgbClr val="004C8B"/>
                </a:solidFill>
                <a:latin typeface="Martel Heavy"/>
              </a:rPr>
              <a:t>. </a:t>
            </a:r>
            <a:r>
              <a:rPr lang="de-DE" sz="2800" dirty="0" err="1">
                <a:solidFill>
                  <a:srgbClr val="004C8B"/>
                </a:solidFill>
                <a:latin typeface="Martel Heavy"/>
              </a:rPr>
              <a:t>How</a:t>
            </a:r>
            <a:r>
              <a:rPr lang="de-DE" sz="2800" dirty="0">
                <a:solidFill>
                  <a:srgbClr val="004C8B"/>
                </a:solidFill>
                <a:latin typeface="Martel Heavy"/>
              </a:rPr>
              <a:t> </a:t>
            </a:r>
            <a:r>
              <a:rPr lang="de-DE" sz="2800" dirty="0" err="1">
                <a:solidFill>
                  <a:srgbClr val="004C8B"/>
                </a:solidFill>
                <a:latin typeface="Martel Heavy"/>
              </a:rPr>
              <a:t>can</a:t>
            </a:r>
            <a:r>
              <a:rPr lang="de-DE" sz="2800" dirty="0">
                <a:solidFill>
                  <a:srgbClr val="004C8B"/>
                </a:solidFill>
                <a:latin typeface="Martel Heavy"/>
              </a:rPr>
              <a:t> I </a:t>
            </a:r>
            <a:r>
              <a:rPr lang="de-DE" sz="2800" dirty="0" err="1">
                <a:solidFill>
                  <a:srgbClr val="004C8B"/>
                </a:solidFill>
                <a:latin typeface="Martel Heavy"/>
              </a:rPr>
              <a:t>optimally</a:t>
            </a:r>
            <a:r>
              <a:rPr lang="de-DE" sz="2800" dirty="0">
                <a:solidFill>
                  <a:srgbClr val="004C8B"/>
                </a:solidFill>
                <a:latin typeface="Martel Heavy"/>
              </a:rPr>
              <a:t> </a:t>
            </a:r>
            <a:r>
              <a:rPr lang="de-DE" sz="2800" dirty="0" err="1">
                <a:solidFill>
                  <a:srgbClr val="004C8B"/>
                </a:solidFill>
                <a:latin typeface="Martel Heavy"/>
              </a:rPr>
              <a:t>train</a:t>
            </a:r>
            <a:r>
              <a:rPr lang="de-DE" sz="2800" dirty="0">
                <a:solidFill>
                  <a:srgbClr val="004C8B"/>
                </a:solidFill>
                <a:latin typeface="Martel Heavy"/>
              </a:rPr>
              <a:t> a </a:t>
            </a:r>
            <a:r>
              <a:rPr lang="de-DE" sz="2800" dirty="0" err="1">
                <a:solidFill>
                  <a:srgbClr val="004C8B"/>
                </a:solidFill>
                <a:latin typeface="Martel Heavy"/>
              </a:rPr>
              <a:t>new</a:t>
            </a:r>
            <a:r>
              <a:rPr lang="de-DE" sz="2800" dirty="0">
                <a:solidFill>
                  <a:srgbClr val="004C8B"/>
                </a:solidFill>
                <a:latin typeface="Martel Heavy"/>
              </a:rPr>
              <a:t> </a:t>
            </a:r>
            <a:r>
              <a:rPr lang="de-DE" sz="2800" dirty="0" err="1">
                <a:solidFill>
                  <a:srgbClr val="004C8B"/>
                </a:solidFill>
                <a:latin typeface="Martel Heavy"/>
              </a:rPr>
              <a:t>robot</a:t>
            </a:r>
            <a:r>
              <a:rPr lang="de-DE" sz="2800" dirty="0">
                <a:solidFill>
                  <a:srgbClr val="004C8B"/>
                </a:solidFill>
                <a:latin typeface="Martel Heavy"/>
              </a:rPr>
              <a:t> </a:t>
            </a:r>
            <a:r>
              <a:rPr lang="de-DE" sz="2800" dirty="0" err="1">
                <a:solidFill>
                  <a:srgbClr val="004C8B"/>
                </a:solidFill>
                <a:latin typeface="Martel Heavy"/>
              </a:rPr>
              <a:t>agent</a:t>
            </a:r>
            <a:r>
              <a:rPr lang="de-DE" sz="2800" dirty="0">
                <a:solidFill>
                  <a:srgbClr val="004C8B"/>
                </a:solidFill>
                <a:latin typeface="Martel Heavy"/>
              </a:rPr>
              <a:t> </a:t>
            </a:r>
            <a:r>
              <a:rPr lang="de-DE" sz="2800" dirty="0" err="1">
                <a:solidFill>
                  <a:srgbClr val="004C8B"/>
                </a:solidFill>
                <a:latin typeface="Martel Heavy"/>
              </a:rPr>
              <a:t>to</a:t>
            </a:r>
            <a:r>
              <a:rPr lang="de-DE" sz="2800" dirty="0">
                <a:solidFill>
                  <a:srgbClr val="004C8B"/>
                </a:solidFill>
                <a:latin typeface="Martel Heavy"/>
              </a:rPr>
              <a:t> </a:t>
            </a:r>
            <a:r>
              <a:rPr lang="de-DE" sz="2800" dirty="0" err="1">
                <a:solidFill>
                  <a:srgbClr val="004C8B"/>
                </a:solidFill>
                <a:latin typeface="Martel Heavy"/>
              </a:rPr>
              <a:t>learn</a:t>
            </a:r>
            <a:r>
              <a:rPr lang="de-DE" sz="2800" dirty="0">
                <a:solidFill>
                  <a:srgbClr val="004C8B"/>
                </a:solidFill>
                <a:latin typeface="Martel Heavy"/>
              </a:rPr>
              <a:t> </a:t>
            </a:r>
            <a:r>
              <a:rPr lang="de-DE" sz="2800" dirty="0" err="1">
                <a:solidFill>
                  <a:srgbClr val="004C8B"/>
                </a:solidFill>
                <a:latin typeface="Martel Heavy"/>
              </a:rPr>
              <a:t>without</a:t>
            </a:r>
            <a:r>
              <a:rPr lang="de-DE" sz="2800" dirty="0">
                <a:solidFill>
                  <a:srgbClr val="004C8B"/>
                </a:solidFill>
                <a:latin typeface="Martel Heavy"/>
              </a:rPr>
              <a:t> </a:t>
            </a:r>
            <a:r>
              <a:rPr lang="de-DE" sz="2800" dirty="0" err="1">
                <a:solidFill>
                  <a:srgbClr val="004C8B"/>
                </a:solidFill>
                <a:latin typeface="Martel Heavy"/>
              </a:rPr>
              <a:t>knowing</a:t>
            </a:r>
            <a:r>
              <a:rPr lang="de-DE" sz="2800" dirty="0">
                <a:solidFill>
                  <a:srgbClr val="004C8B"/>
                </a:solidFill>
                <a:latin typeface="Martel Heavy"/>
              </a:rPr>
              <a:t> </a:t>
            </a:r>
            <a:r>
              <a:rPr lang="de-DE" sz="2800" dirty="0" err="1">
                <a:solidFill>
                  <a:srgbClr val="004C8B"/>
                </a:solidFill>
                <a:latin typeface="Martel Heavy"/>
              </a:rPr>
              <a:t>the</a:t>
            </a:r>
            <a:r>
              <a:rPr lang="de-DE" sz="2800" dirty="0">
                <a:solidFill>
                  <a:srgbClr val="004C8B"/>
                </a:solidFill>
                <a:latin typeface="Martel Heavy"/>
              </a:rPr>
              <a:t> </a:t>
            </a:r>
            <a:r>
              <a:rPr lang="de-DE" sz="2800" dirty="0" err="1">
                <a:solidFill>
                  <a:srgbClr val="004C8B"/>
                </a:solidFill>
                <a:latin typeface="Martel Heavy"/>
              </a:rPr>
              <a:t>perfect</a:t>
            </a:r>
            <a:r>
              <a:rPr lang="de-DE" sz="2800" dirty="0">
                <a:solidFill>
                  <a:srgbClr val="004C8B"/>
                </a:solidFill>
                <a:latin typeface="Martel Heavy"/>
              </a:rPr>
              <a:t> </a:t>
            </a:r>
            <a:r>
              <a:rPr lang="de-DE" sz="2800" dirty="0" err="1">
                <a:solidFill>
                  <a:srgbClr val="004C8B"/>
                </a:solidFill>
                <a:latin typeface="Martel Heavy"/>
              </a:rPr>
              <a:t>strategy</a:t>
            </a:r>
            <a:r>
              <a:rPr lang="de-DE" sz="2800" dirty="0">
                <a:solidFill>
                  <a:srgbClr val="004C8B"/>
                </a:solidFill>
                <a:latin typeface="Martel Heavy"/>
              </a:rPr>
              <a:t>? </a:t>
            </a:r>
            <a:r>
              <a:rPr lang="de-DE" sz="2800" dirty="0" err="1">
                <a:solidFill>
                  <a:srgbClr val="004C8B"/>
                </a:solidFill>
                <a:latin typeface="Martel Heavy"/>
              </a:rPr>
              <a:t>How</a:t>
            </a:r>
            <a:r>
              <a:rPr lang="de-DE" sz="2800" dirty="0">
                <a:solidFill>
                  <a:srgbClr val="004C8B"/>
                </a:solidFill>
                <a:latin typeface="Martel Heavy"/>
              </a:rPr>
              <a:t> </a:t>
            </a:r>
            <a:r>
              <a:rPr lang="de-DE" sz="2800" dirty="0" err="1">
                <a:solidFill>
                  <a:srgbClr val="004C8B"/>
                </a:solidFill>
                <a:latin typeface="Martel Heavy"/>
              </a:rPr>
              <a:t>can</a:t>
            </a:r>
            <a:r>
              <a:rPr lang="de-DE" sz="2800" dirty="0">
                <a:solidFill>
                  <a:srgbClr val="004C8B"/>
                </a:solidFill>
                <a:latin typeface="Martel Heavy"/>
              </a:rPr>
              <a:t> a </a:t>
            </a:r>
            <a:r>
              <a:rPr lang="de-DE" sz="2800" dirty="0" err="1">
                <a:solidFill>
                  <a:srgbClr val="004C8B"/>
                </a:solidFill>
                <a:latin typeface="Martel Heavy"/>
              </a:rPr>
              <a:t>set</a:t>
            </a:r>
            <a:r>
              <a:rPr lang="de-DE" sz="2800" dirty="0">
                <a:solidFill>
                  <a:srgbClr val="004C8B"/>
                </a:solidFill>
                <a:latin typeface="Martel Heavy"/>
              </a:rPr>
              <a:t> </a:t>
            </a:r>
            <a:r>
              <a:rPr lang="de-DE" sz="2800" dirty="0" err="1">
                <a:solidFill>
                  <a:srgbClr val="004C8B"/>
                </a:solidFill>
                <a:latin typeface="Martel Heavy"/>
              </a:rPr>
              <a:t>of</a:t>
            </a:r>
            <a:r>
              <a:rPr lang="de-DE" sz="2800" dirty="0">
                <a:solidFill>
                  <a:srgbClr val="004C8B"/>
                </a:solidFill>
                <a:latin typeface="Martel Heavy"/>
              </a:rPr>
              <a:t> </a:t>
            </a:r>
            <a:r>
              <a:rPr lang="de-DE" sz="2800" dirty="0" err="1">
                <a:solidFill>
                  <a:srgbClr val="004C8B"/>
                </a:solidFill>
                <a:latin typeface="Martel Heavy"/>
              </a:rPr>
              <a:t>agents</a:t>
            </a:r>
            <a:r>
              <a:rPr lang="de-DE" sz="2800" dirty="0">
                <a:solidFill>
                  <a:srgbClr val="004C8B"/>
                </a:solidFill>
                <a:latin typeface="Martel Heavy"/>
              </a:rPr>
              <a:t> </a:t>
            </a:r>
            <a:r>
              <a:rPr lang="de-DE" sz="2800" dirty="0" err="1">
                <a:solidFill>
                  <a:srgbClr val="004C8B"/>
                </a:solidFill>
                <a:latin typeface="Martel Heavy"/>
              </a:rPr>
              <a:t>learn</a:t>
            </a:r>
            <a:r>
              <a:rPr lang="de-DE" sz="2800" dirty="0">
                <a:solidFill>
                  <a:srgbClr val="004C8B"/>
                </a:solidFill>
                <a:latin typeface="Martel Heavy"/>
              </a:rPr>
              <a:t> </a:t>
            </a:r>
            <a:r>
              <a:rPr lang="de-DE" sz="2800" dirty="0" err="1">
                <a:solidFill>
                  <a:srgbClr val="004C8B"/>
                </a:solidFill>
                <a:latin typeface="Martel Heavy"/>
              </a:rPr>
              <a:t>together</a:t>
            </a:r>
            <a:r>
              <a:rPr lang="de-DE" sz="2800" dirty="0">
                <a:solidFill>
                  <a:srgbClr val="004C8B"/>
                </a:solidFill>
                <a:latin typeface="Martel Heavy"/>
              </a:rPr>
              <a:t> </a:t>
            </a:r>
            <a:r>
              <a:rPr lang="de-DE" sz="2800" dirty="0" err="1">
                <a:solidFill>
                  <a:srgbClr val="004C8B"/>
                </a:solidFill>
                <a:latin typeface="Martel Heavy"/>
              </a:rPr>
              <a:t>to</a:t>
            </a:r>
            <a:r>
              <a:rPr lang="de-DE" sz="2800" dirty="0">
                <a:solidFill>
                  <a:srgbClr val="004C8B"/>
                </a:solidFill>
                <a:latin typeface="Martel Heavy"/>
              </a:rPr>
              <a:t> </a:t>
            </a:r>
            <a:r>
              <a:rPr lang="de-DE" sz="2800" dirty="0" err="1">
                <a:solidFill>
                  <a:srgbClr val="004C8B"/>
                </a:solidFill>
                <a:latin typeface="Martel Heavy"/>
              </a:rPr>
              <a:t>collectively</a:t>
            </a:r>
            <a:r>
              <a:rPr lang="de-DE" sz="2800" dirty="0">
                <a:solidFill>
                  <a:srgbClr val="004C8B"/>
                </a:solidFill>
                <a:latin typeface="Martel Heavy"/>
              </a:rPr>
              <a:t> </a:t>
            </a:r>
            <a:r>
              <a:rPr lang="de-DE" sz="2800" dirty="0" err="1">
                <a:solidFill>
                  <a:srgbClr val="004C8B"/>
                </a:solidFill>
                <a:latin typeface="Martel Heavy"/>
              </a:rPr>
              <a:t>solve</a:t>
            </a:r>
            <a:r>
              <a:rPr lang="de-DE" sz="2800" dirty="0">
                <a:solidFill>
                  <a:srgbClr val="004C8B"/>
                </a:solidFill>
                <a:latin typeface="Martel Heavy"/>
              </a:rPr>
              <a:t> </a:t>
            </a:r>
            <a:r>
              <a:rPr lang="de-DE" sz="2800" dirty="0" err="1">
                <a:solidFill>
                  <a:srgbClr val="004C8B"/>
                </a:solidFill>
                <a:latin typeface="Martel Heavy"/>
              </a:rPr>
              <a:t>problems</a:t>
            </a:r>
            <a:r>
              <a:rPr lang="de-DE" sz="2800" dirty="0">
                <a:solidFill>
                  <a:srgbClr val="004C8B"/>
                </a:solidFill>
                <a:latin typeface="Martel Heavy"/>
              </a:rPr>
              <a:t>? In </a:t>
            </a:r>
            <a:r>
              <a:rPr lang="de-DE" sz="2800" dirty="0" err="1">
                <a:solidFill>
                  <a:srgbClr val="004C8B"/>
                </a:solidFill>
                <a:latin typeface="Martel Heavy"/>
              </a:rPr>
              <a:t>order</a:t>
            </a:r>
            <a:r>
              <a:rPr lang="de-DE" sz="2800" dirty="0">
                <a:solidFill>
                  <a:srgbClr val="004C8B"/>
                </a:solidFill>
                <a:latin typeface="Martel Heavy"/>
              </a:rPr>
              <a:t> </a:t>
            </a:r>
            <a:r>
              <a:rPr lang="de-DE" sz="2800" dirty="0" err="1">
                <a:solidFill>
                  <a:srgbClr val="004C8B"/>
                </a:solidFill>
                <a:latin typeface="Martel Heavy"/>
              </a:rPr>
              <a:t>to</a:t>
            </a:r>
            <a:r>
              <a:rPr lang="de-DE" sz="2800" dirty="0">
                <a:solidFill>
                  <a:srgbClr val="004C8B"/>
                </a:solidFill>
                <a:latin typeface="Martel Heavy"/>
              </a:rPr>
              <a:t> </a:t>
            </a:r>
            <a:r>
              <a:rPr lang="de-DE" sz="2800" dirty="0" err="1">
                <a:solidFill>
                  <a:srgbClr val="004C8B"/>
                </a:solidFill>
                <a:latin typeface="Martel Heavy"/>
              </a:rPr>
              <a:t>investigate</a:t>
            </a:r>
            <a:r>
              <a:rPr lang="de-DE" sz="2800" dirty="0">
                <a:solidFill>
                  <a:srgbClr val="004C8B"/>
                </a:solidFill>
                <a:latin typeface="Martel Heavy"/>
              </a:rPr>
              <a:t> </a:t>
            </a:r>
            <a:r>
              <a:rPr lang="de-DE" sz="2800" dirty="0" err="1">
                <a:solidFill>
                  <a:srgbClr val="004C8B"/>
                </a:solidFill>
                <a:latin typeface="Martel Heavy"/>
              </a:rPr>
              <a:t>these</a:t>
            </a:r>
            <a:r>
              <a:rPr lang="de-DE" sz="2800" dirty="0">
                <a:solidFill>
                  <a:srgbClr val="004C8B"/>
                </a:solidFill>
                <a:latin typeface="Martel Heavy"/>
              </a:rPr>
              <a:t> </a:t>
            </a:r>
            <a:r>
              <a:rPr lang="de-DE" sz="2800" dirty="0" err="1">
                <a:solidFill>
                  <a:srgbClr val="004C8B"/>
                </a:solidFill>
                <a:latin typeface="Martel Heavy"/>
              </a:rPr>
              <a:t>questions</a:t>
            </a:r>
            <a:r>
              <a:rPr lang="de-DE" sz="2800" dirty="0">
                <a:solidFill>
                  <a:srgbClr val="004C8B"/>
                </a:solidFill>
                <a:latin typeface="Martel Heavy"/>
              </a:rPr>
              <a:t> a </a:t>
            </a:r>
            <a:r>
              <a:rPr lang="de-DE" sz="2800" dirty="0" err="1">
                <a:solidFill>
                  <a:srgbClr val="004C8B"/>
                </a:solidFill>
                <a:latin typeface="Martel Heavy"/>
              </a:rPr>
              <a:t>representative</a:t>
            </a:r>
            <a:r>
              <a:rPr lang="de-DE" sz="2800" dirty="0">
                <a:solidFill>
                  <a:srgbClr val="004C8B"/>
                </a:solidFill>
                <a:latin typeface="Martel Heavy"/>
              </a:rPr>
              <a:t> </a:t>
            </a:r>
            <a:r>
              <a:rPr lang="de-DE" sz="2800" dirty="0" err="1">
                <a:solidFill>
                  <a:srgbClr val="004C8B"/>
                </a:solidFill>
                <a:latin typeface="Martel Heavy"/>
              </a:rPr>
              <a:t>setup</a:t>
            </a:r>
            <a:r>
              <a:rPr lang="de-DE" sz="2800" dirty="0">
                <a:solidFill>
                  <a:srgbClr val="004C8B"/>
                </a:solidFill>
                <a:latin typeface="Martel Heavy"/>
              </a:rPr>
              <a:t> </a:t>
            </a:r>
            <a:r>
              <a:rPr lang="de-DE" sz="2800" dirty="0" err="1">
                <a:solidFill>
                  <a:srgbClr val="004C8B"/>
                </a:solidFill>
                <a:latin typeface="Martel Heavy"/>
              </a:rPr>
              <a:t>is</a:t>
            </a:r>
            <a:r>
              <a:rPr lang="de-DE" sz="2800" dirty="0">
                <a:solidFill>
                  <a:srgbClr val="004C8B"/>
                </a:solidFill>
                <a:latin typeface="Martel Heavy"/>
              </a:rPr>
              <a:t> </a:t>
            </a:r>
            <a:r>
              <a:rPr lang="de-DE" sz="2800" dirty="0" err="1">
                <a:solidFill>
                  <a:srgbClr val="004C8B"/>
                </a:solidFill>
                <a:latin typeface="Martel Heavy"/>
              </a:rPr>
              <a:t>built</a:t>
            </a:r>
            <a:r>
              <a:rPr lang="de-DE" sz="2800" dirty="0">
                <a:solidFill>
                  <a:srgbClr val="004C8B"/>
                </a:solidFill>
                <a:latin typeface="Martel Heavy"/>
              </a:rPr>
              <a:t> in </a:t>
            </a:r>
            <a:r>
              <a:rPr lang="de-DE" sz="2800" dirty="0" err="1">
                <a:solidFill>
                  <a:srgbClr val="004C8B"/>
                </a:solidFill>
                <a:latin typeface="Martel Heavy"/>
              </a:rPr>
              <a:t>chess</a:t>
            </a:r>
            <a:r>
              <a:rPr lang="de-DE" sz="2800" dirty="0">
                <a:solidFill>
                  <a:srgbClr val="004C8B"/>
                </a:solidFill>
                <a:latin typeface="Martel Heavy"/>
              </a:rPr>
              <a:t>, </a:t>
            </a:r>
            <a:r>
              <a:rPr lang="de-DE" sz="2800" dirty="0" err="1">
                <a:solidFill>
                  <a:srgbClr val="004C8B"/>
                </a:solidFill>
                <a:latin typeface="Martel Heavy"/>
              </a:rPr>
              <a:t>where</a:t>
            </a:r>
            <a:r>
              <a:rPr lang="de-DE" sz="2800" dirty="0">
                <a:solidFill>
                  <a:srgbClr val="004C8B"/>
                </a:solidFill>
                <a:latin typeface="Martel Heavy"/>
              </a:rPr>
              <a:t> multiple </a:t>
            </a:r>
            <a:r>
              <a:rPr lang="de-DE" sz="2800" dirty="0" err="1">
                <a:solidFill>
                  <a:srgbClr val="004C8B"/>
                </a:solidFill>
                <a:latin typeface="Martel Heavy"/>
              </a:rPr>
              <a:t>agents</a:t>
            </a:r>
            <a:r>
              <a:rPr lang="de-DE" sz="2800" dirty="0">
                <a:solidFill>
                  <a:srgbClr val="004C8B"/>
                </a:solidFill>
                <a:latin typeface="Martel Heavy"/>
              </a:rPr>
              <a:t> </a:t>
            </a:r>
            <a:r>
              <a:rPr lang="de-DE" sz="2800" dirty="0" err="1">
                <a:solidFill>
                  <a:srgbClr val="004C8B"/>
                </a:solidFill>
                <a:latin typeface="Martel Heavy"/>
              </a:rPr>
              <a:t>of</a:t>
            </a:r>
            <a:r>
              <a:rPr lang="de-DE" sz="2800" dirty="0">
                <a:solidFill>
                  <a:srgbClr val="004C8B"/>
                </a:solidFill>
                <a:latin typeface="Martel Heavy"/>
              </a:rPr>
              <a:t> </a:t>
            </a:r>
            <a:r>
              <a:rPr lang="de-DE" sz="2800" dirty="0" err="1">
                <a:solidFill>
                  <a:srgbClr val="004C8B"/>
                </a:solidFill>
                <a:latin typeface="Martel Heavy"/>
              </a:rPr>
              <a:t>varying</a:t>
            </a:r>
            <a:r>
              <a:rPr lang="de-DE" sz="2800" dirty="0">
                <a:solidFill>
                  <a:srgbClr val="004C8B"/>
                </a:solidFill>
                <a:latin typeface="Martel Heavy"/>
              </a:rPr>
              <a:t> </a:t>
            </a:r>
            <a:r>
              <a:rPr lang="de-DE" sz="2800" dirty="0" err="1">
                <a:solidFill>
                  <a:srgbClr val="004C8B"/>
                </a:solidFill>
                <a:latin typeface="Martel Heavy"/>
              </a:rPr>
              <a:t>capabilities</a:t>
            </a:r>
            <a:r>
              <a:rPr lang="de-DE" sz="2800" dirty="0">
                <a:solidFill>
                  <a:srgbClr val="004C8B"/>
                </a:solidFill>
                <a:latin typeface="Martel Heavy"/>
              </a:rPr>
              <a:t> </a:t>
            </a:r>
            <a:r>
              <a:rPr lang="de-DE" sz="2800" dirty="0" err="1">
                <a:solidFill>
                  <a:srgbClr val="004C8B"/>
                </a:solidFill>
                <a:latin typeface="Martel Heavy"/>
              </a:rPr>
              <a:t>cooperatively</a:t>
            </a:r>
            <a:r>
              <a:rPr lang="de-DE" sz="2800" dirty="0">
                <a:solidFill>
                  <a:srgbClr val="004C8B"/>
                </a:solidFill>
                <a:latin typeface="Martel Heavy"/>
              </a:rPr>
              <a:t> </a:t>
            </a:r>
            <a:r>
              <a:rPr lang="de-DE" sz="2800" dirty="0" err="1">
                <a:solidFill>
                  <a:srgbClr val="004C8B"/>
                </a:solidFill>
                <a:latin typeface="Martel Heavy"/>
              </a:rPr>
              <a:t>elaborate</a:t>
            </a:r>
            <a:r>
              <a:rPr lang="de-DE" sz="2800" dirty="0">
                <a:solidFill>
                  <a:srgbClr val="004C8B"/>
                </a:solidFill>
                <a:latin typeface="Martel Heavy"/>
              </a:rPr>
              <a:t> a </a:t>
            </a:r>
            <a:r>
              <a:rPr lang="de-DE" sz="2800" dirty="0" err="1">
                <a:solidFill>
                  <a:srgbClr val="004C8B"/>
                </a:solidFill>
                <a:latin typeface="Martel Heavy"/>
              </a:rPr>
              <a:t>solution</a:t>
            </a:r>
            <a:r>
              <a:rPr lang="de-DE" sz="2800" dirty="0">
                <a:solidFill>
                  <a:srgbClr val="004C8B"/>
                </a:solidFill>
                <a:latin typeface="Martel Heavy"/>
              </a:rPr>
              <a:t>. </a:t>
            </a:r>
          </a:p>
          <a:p>
            <a:endParaRPr lang="de-DE" sz="2800" dirty="0">
              <a:solidFill>
                <a:srgbClr val="004C8B"/>
              </a:solidFill>
              <a:latin typeface="Martel Heavy"/>
            </a:endParaRPr>
          </a:p>
          <a:p>
            <a:endParaRPr lang="en-CA" sz="2800" dirty="0"/>
          </a:p>
        </p:txBody>
      </p:sp>
      <p:sp>
        <p:nvSpPr>
          <p:cNvPr id="104" name="Textfeld 103">
            <a:extLst>
              <a:ext uri="{FF2B5EF4-FFF2-40B4-BE49-F238E27FC236}">
                <a16:creationId xmlns:a16="http://schemas.microsoft.com/office/drawing/2014/main" id="{D8C3863D-29F2-3D66-811D-D05AADC803FF}"/>
              </a:ext>
            </a:extLst>
          </p:cNvPr>
          <p:cNvSpPr txBox="1"/>
          <p:nvPr/>
        </p:nvSpPr>
        <p:spPr>
          <a:xfrm>
            <a:off x="-12453650" y="1044222"/>
            <a:ext cx="11375127" cy="2123658"/>
          </a:xfrm>
          <a:prstGeom prst="rect">
            <a:avLst/>
          </a:prstGeom>
          <a:noFill/>
        </p:spPr>
        <p:txBody>
          <a:bodyPr wrap="square">
            <a:spAutoFit/>
          </a:bodyPr>
          <a:lstStyle/>
          <a:p>
            <a:pPr marL="342900" indent="-342900">
              <a:buFont typeface="Arial" panose="020B0604020202020204" pitchFamily="34" charset="0"/>
              <a:buChar char="•"/>
            </a:pPr>
            <a:endParaRPr lang="de-DE" sz="2000" dirty="0">
              <a:solidFill>
                <a:srgbClr val="004C8B"/>
              </a:solidFill>
              <a:latin typeface="Martel Heavy"/>
            </a:endParaRPr>
          </a:p>
          <a:p>
            <a:endParaRPr lang="de-DE" sz="1800" dirty="0">
              <a:solidFill>
                <a:srgbClr val="004C8B"/>
              </a:solidFill>
              <a:latin typeface="Martel Heavy"/>
            </a:endParaRPr>
          </a:p>
          <a:p>
            <a:pPr marL="342900" indent="-342900">
              <a:buFont typeface="Arial" panose="020B0604020202020204" pitchFamily="34" charset="0"/>
              <a:buChar char="•"/>
            </a:pPr>
            <a:r>
              <a:rPr lang="de-DE" sz="1800" dirty="0">
                <a:solidFill>
                  <a:srgbClr val="004C8B"/>
                </a:solidFill>
                <a:latin typeface="Martel Heavy"/>
              </a:rPr>
              <a:t>Chess </a:t>
            </a:r>
            <a:r>
              <a:rPr lang="de-DE" sz="1800" dirty="0" err="1">
                <a:solidFill>
                  <a:srgbClr val="004C8B"/>
                </a:solidFill>
                <a:latin typeface="Martel Heavy"/>
              </a:rPr>
              <a:t>is</a:t>
            </a:r>
            <a:r>
              <a:rPr lang="de-DE" sz="1800" dirty="0">
                <a:solidFill>
                  <a:srgbClr val="004C8B"/>
                </a:solidFill>
                <a:latin typeface="Martel Heavy"/>
              </a:rPr>
              <a:t> a </a:t>
            </a:r>
            <a:r>
              <a:rPr lang="de-DE" sz="1800" dirty="0" err="1">
                <a:solidFill>
                  <a:srgbClr val="004C8B"/>
                </a:solidFill>
                <a:latin typeface="Martel Heavy"/>
              </a:rPr>
              <a:t>good</a:t>
            </a:r>
            <a:r>
              <a:rPr lang="de-DE" sz="1800" dirty="0">
                <a:solidFill>
                  <a:srgbClr val="004C8B"/>
                </a:solidFill>
                <a:latin typeface="Martel Heavy"/>
              </a:rPr>
              <a:t> </a:t>
            </a:r>
            <a:r>
              <a:rPr lang="de-DE" sz="1800" dirty="0" err="1">
                <a:solidFill>
                  <a:srgbClr val="004C8B"/>
                </a:solidFill>
                <a:latin typeface="Martel Heavy"/>
              </a:rPr>
              <a:t>example</a:t>
            </a:r>
            <a:r>
              <a:rPr lang="de-DE" sz="1800" dirty="0">
                <a:solidFill>
                  <a:srgbClr val="004C8B"/>
                </a:solidFill>
                <a:latin typeface="Martel Heavy"/>
              </a:rPr>
              <a:t> </a:t>
            </a:r>
            <a:r>
              <a:rPr lang="de-DE" sz="1800" dirty="0" err="1">
                <a:solidFill>
                  <a:srgbClr val="004C8B"/>
                </a:solidFill>
                <a:latin typeface="Martel Heavy"/>
              </a:rPr>
              <a:t>as</a:t>
            </a:r>
            <a:r>
              <a:rPr lang="de-DE" sz="1800" dirty="0">
                <a:solidFill>
                  <a:srgbClr val="004C8B"/>
                </a:solidFill>
                <a:latin typeface="Martel Heavy"/>
              </a:rPr>
              <a:t> </a:t>
            </a:r>
            <a:r>
              <a:rPr lang="de-DE" sz="1800" dirty="0" err="1">
                <a:solidFill>
                  <a:srgbClr val="004C8B"/>
                </a:solidFill>
                <a:latin typeface="Martel Heavy"/>
              </a:rPr>
              <a:t>it</a:t>
            </a:r>
            <a:r>
              <a:rPr lang="de-DE" sz="1800" dirty="0">
                <a:solidFill>
                  <a:srgbClr val="004C8B"/>
                </a:solidFill>
                <a:latin typeface="Martel Heavy"/>
              </a:rPr>
              <a:t> </a:t>
            </a:r>
            <a:r>
              <a:rPr lang="de-DE" sz="1800" dirty="0" err="1">
                <a:solidFill>
                  <a:srgbClr val="004C8B"/>
                </a:solidFill>
                <a:latin typeface="Martel Heavy"/>
              </a:rPr>
              <a:t>is</a:t>
            </a:r>
            <a:r>
              <a:rPr lang="de-DE" sz="1800" dirty="0">
                <a:solidFill>
                  <a:srgbClr val="004C8B"/>
                </a:solidFill>
                <a:latin typeface="Martel Heavy"/>
              </a:rPr>
              <a:t> possible </a:t>
            </a:r>
            <a:r>
              <a:rPr lang="de-DE" sz="1800" dirty="0" err="1">
                <a:solidFill>
                  <a:srgbClr val="004C8B"/>
                </a:solidFill>
                <a:latin typeface="Martel Heavy"/>
              </a:rPr>
              <a:t>to</a:t>
            </a:r>
            <a:r>
              <a:rPr lang="de-DE" sz="1800" dirty="0">
                <a:solidFill>
                  <a:srgbClr val="004C8B"/>
                </a:solidFill>
                <a:latin typeface="Martel Heavy"/>
              </a:rPr>
              <a:t> </a:t>
            </a:r>
            <a:r>
              <a:rPr lang="de-DE" sz="1800" dirty="0" err="1">
                <a:solidFill>
                  <a:srgbClr val="004C8B"/>
                </a:solidFill>
                <a:latin typeface="Martel Heavy"/>
              </a:rPr>
              <a:t>view</a:t>
            </a:r>
            <a:r>
              <a:rPr lang="de-DE" sz="1800" dirty="0">
                <a:solidFill>
                  <a:srgbClr val="004C8B"/>
                </a:solidFill>
                <a:latin typeface="Martel Heavy"/>
              </a:rPr>
              <a:t> </a:t>
            </a:r>
            <a:r>
              <a:rPr lang="de-DE" sz="1800" dirty="0" err="1">
                <a:solidFill>
                  <a:srgbClr val="004C8B"/>
                </a:solidFill>
                <a:latin typeface="Martel Heavy"/>
              </a:rPr>
              <a:t>the</a:t>
            </a:r>
            <a:r>
              <a:rPr lang="de-DE" sz="1800" dirty="0">
                <a:solidFill>
                  <a:srgbClr val="004C8B"/>
                </a:solidFill>
                <a:latin typeface="Martel Heavy"/>
              </a:rPr>
              <a:t> </a:t>
            </a:r>
            <a:r>
              <a:rPr lang="de-DE" sz="1800" dirty="0" err="1">
                <a:solidFill>
                  <a:srgbClr val="004C8B"/>
                </a:solidFill>
                <a:latin typeface="Martel Heavy"/>
              </a:rPr>
              <a:t>problem</a:t>
            </a:r>
            <a:r>
              <a:rPr lang="de-DE" sz="1800" dirty="0">
                <a:solidFill>
                  <a:srgbClr val="004C8B"/>
                </a:solidFill>
                <a:latin typeface="Martel Heavy"/>
              </a:rPr>
              <a:t> in a </a:t>
            </a:r>
            <a:r>
              <a:rPr lang="de-DE" sz="1800" dirty="0" err="1">
                <a:solidFill>
                  <a:srgbClr val="004C8B"/>
                </a:solidFill>
                <a:latin typeface="Martel Heavy"/>
              </a:rPr>
              <a:t>single</a:t>
            </a:r>
            <a:r>
              <a:rPr lang="de-DE" sz="1800" dirty="0">
                <a:solidFill>
                  <a:srgbClr val="004C8B"/>
                </a:solidFill>
                <a:latin typeface="Martel Heavy"/>
              </a:rPr>
              <a:t> and </a:t>
            </a:r>
            <a:r>
              <a:rPr lang="de-DE" sz="1800" dirty="0" err="1">
                <a:solidFill>
                  <a:srgbClr val="004C8B"/>
                </a:solidFill>
                <a:latin typeface="Martel Heavy"/>
              </a:rPr>
              <a:t>multiagent</a:t>
            </a:r>
            <a:r>
              <a:rPr lang="de-DE" sz="1800" dirty="0">
                <a:solidFill>
                  <a:srgbClr val="004C8B"/>
                </a:solidFill>
                <a:latin typeface="Martel Heavy"/>
              </a:rPr>
              <a:t> </a:t>
            </a:r>
            <a:r>
              <a:rPr lang="de-DE" sz="1800" dirty="0" err="1">
                <a:solidFill>
                  <a:srgbClr val="004C8B"/>
                </a:solidFill>
                <a:latin typeface="Martel Heavy"/>
              </a:rPr>
              <a:t>context</a:t>
            </a:r>
            <a:r>
              <a:rPr lang="de-DE" sz="1800" dirty="0">
                <a:solidFill>
                  <a:srgbClr val="004C8B"/>
                </a:solidFill>
                <a:latin typeface="Martel Heavy"/>
              </a:rPr>
              <a:t>, </a:t>
            </a:r>
            <a:r>
              <a:rPr lang="de-DE" sz="1800" dirty="0" err="1">
                <a:solidFill>
                  <a:srgbClr val="004C8B"/>
                </a:solidFill>
                <a:latin typeface="Martel Heavy"/>
              </a:rPr>
              <a:t>it</a:t>
            </a:r>
            <a:r>
              <a:rPr lang="de-DE" sz="1800" dirty="0">
                <a:solidFill>
                  <a:srgbClr val="004C8B"/>
                </a:solidFill>
                <a:latin typeface="Martel Heavy"/>
              </a:rPr>
              <a:t> </a:t>
            </a:r>
            <a:r>
              <a:rPr lang="de-DE" sz="1800" dirty="0" err="1">
                <a:solidFill>
                  <a:srgbClr val="004C8B"/>
                </a:solidFill>
                <a:latin typeface="Martel Heavy"/>
              </a:rPr>
              <a:t>is</a:t>
            </a:r>
            <a:r>
              <a:rPr lang="de-DE" sz="1800" dirty="0">
                <a:solidFill>
                  <a:srgbClr val="004C8B"/>
                </a:solidFill>
                <a:latin typeface="Martel Heavy"/>
              </a:rPr>
              <a:t> possible </a:t>
            </a:r>
            <a:r>
              <a:rPr lang="de-DE" sz="1800" dirty="0" err="1">
                <a:solidFill>
                  <a:srgbClr val="004C8B"/>
                </a:solidFill>
                <a:latin typeface="Martel Heavy"/>
              </a:rPr>
              <a:t>to</a:t>
            </a:r>
            <a:r>
              <a:rPr lang="de-DE" sz="1800" dirty="0">
                <a:solidFill>
                  <a:srgbClr val="004C8B"/>
                </a:solidFill>
                <a:latin typeface="Martel Heavy"/>
              </a:rPr>
              <a:t> </a:t>
            </a:r>
            <a:r>
              <a:rPr lang="de-DE" sz="1800" dirty="0" err="1">
                <a:solidFill>
                  <a:srgbClr val="004C8B"/>
                </a:solidFill>
                <a:latin typeface="Martel Heavy"/>
              </a:rPr>
              <a:t>define</a:t>
            </a:r>
            <a:r>
              <a:rPr lang="de-DE" sz="1800" dirty="0">
                <a:solidFill>
                  <a:srgbClr val="004C8B"/>
                </a:solidFill>
                <a:latin typeface="Martel Heavy"/>
              </a:rPr>
              <a:t> a </a:t>
            </a:r>
            <a:r>
              <a:rPr lang="de-DE" sz="1800" dirty="0" err="1">
                <a:solidFill>
                  <a:srgbClr val="004C8B"/>
                </a:solidFill>
                <a:latin typeface="Martel Heavy"/>
              </a:rPr>
              <a:t>strict</a:t>
            </a:r>
            <a:r>
              <a:rPr lang="de-DE" sz="1800" dirty="0">
                <a:solidFill>
                  <a:srgbClr val="004C8B"/>
                </a:solidFill>
                <a:latin typeface="Martel Heavy"/>
              </a:rPr>
              <a:t> </a:t>
            </a:r>
            <a:r>
              <a:rPr lang="de-DE" sz="1800" dirty="0" err="1">
                <a:solidFill>
                  <a:srgbClr val="004C8B"/>
                </a:solidFill>
                <a:latin typeface="Martel Heavy"/>
              </a:rPr>
              <a:t>action</a:t>
            </a:r>
            <a:r>
              <a:rPr lang="de-DE" sz="1800" dirty="0">
                <a:solidFill>
                  <a:srgbClr val="004C8B"/>
                </a:solidFill>
                <a:latin typeface="Martel Heavy"/>
              </a:rPr>
              <a:t> </a:t>
            </a:r>
            <a:r>
              <a:rPr lang="de-DE" sz="1800" dirty="0" err="1">
                <a:solidFill>
                  <a:srgbClr val="004C8B"/>
                </a:solidFill>
                <a:latin typeface="Martel Heavy"/>
              </a:rPr>
              <a:t>space</a:t>
            </a:r>
            <a:r>
              <a:rPr lang="de-DE" sz="1800" dirty="0">
                <a:solidFill>
                  <a:srgbClr val="004C8B"/>
                </a:solidFill>
                <a:latin typeface="Martel Heavy"/>
              </a:rPr>
              <a:t> but also </a:t>
            </a:r>
            <a:r>
              <a:rPr lang="de-DE" sz="1800" dirty="0" err="1">
                <a:solidFill>
                  <a:srgbClr val="004C8B"/>
                </a:solidFill>
                <a:latin typeface="Martel Heavy"/>
              </a:rPr>
              <a:t>learn</a:t>
            </a:r>
            <a:r>
              <a:rPr lang="de-DE" sz="1800" dirty="0">
                <a:solidFill>
                  <a:srgbClr val="004C8B"/>
                </a:solidFill>
                <a:latin typeface="Martel Heavy"/>
              </a:rPr>
              <a:t> </a:t>
            </a:r>
            <a:r>
              <a:rPr lang="de-DE" sz="1800" dirty="0" err="1">
                <a:solidFill>
                  <a:srgbClr val="004C8B"/>
                </a:solidFill>
                <a:latin typeface="Martel Heavy"/>
              </a:rPr>
              <a:t>the</a:t>
            </a:r>
            <a:r>
              <a:rPr lang="de-DE" sz="1800" dirty="0">
                <a:solidFill>
                  <a:srgbClr val="004C8B"/>
                </a:solidFill>
                <a:latin typeface="Martel Heavy"/>
              </a:rPr>
              <a:t> </a:t>
            </a:r>
            <a:r>
              <a:rPr lang="de-DE" sz="1800" dirty="0" err="1">
                <a:solidFill>
                  <a:srgbClr val="004C8B"/>
                </a:solidFill>
                <a:latin typeface="Martel Heavy"/>
              </a:rPr>
              <a:t>action</a:t>
            </a:r>
            <a:r>
              <a:rPr lang="de-DE" sz="1800" dirty="0">
                <a:solidFill>
                  <a:srgbClr val="004C8B"/>
                </a:solidFill>
                <a:latin typeface="Martel Heavy"/>
              </a:rPr>
              <a:t> </a:t>
            </a:r>
            <a:r>
              <a:rPr lang="de-DE" sz="1800" dirty="0" err="1">
                <a:solidFill>
                  <a:srgbClr val="004C8B"/>
                </a:solidFill>
                <a:latin typeface="Martel Heavy"/>
              </a:rPr>
              <a:t>space</a:t>
            </a:r>
            <a:r>
              <a:rPr lang="de-DE" sz="1800" dirty="0">
                <a:solidFill>
                  <a:srgbClr val="004C8B"/>
                </a:solidFill>
                <a:latin typeface="Martel Heavy"/>
              </a:rPr>
              <a:t> (</a:t>
            </a:r>
            <a:r>
              <a:rPr lang="de-DE" sz="1800" dirty="0" err="1">
                <a:solidFill>
                  <a:srgbClr val="004C8B"/>
                </a:solidFill>
                <a:latin typeface="Martel Heavy"/>
              </a:rPr>
              <a:t>rules</a:t>
            </a:r>
            <a:r>
              <a:rPr lang="de-DE" sz="1800" dirty="0">
                <a:solidFill>
                  <a:srgbClr val="004C8B"/>
                </a:solidFill>
                <a:latin typeface="Martel Heavy"/>
              </a:rPr>
              <a:t> </a:t>
            </a:r>
            <a:r>
              <a:rPr lang="de-DE" sz="1800" dirty="0" err="1">
                <a:solidFill>
                  <a:srgbClr val="004C8B"/>
                </a:solidFill>
                <a:latin typeface="Martel Heavy"/>
              </a:rPr>
              <a:t>based</a:t>
            </a:r>
            <a:r>
              <a:rPr lang="de-DE" sz="1800" dirty="0">
                <a:solidFill>
                  <a:srgbClr val="004C8B"/>
                </a:solidFill>
                <a:latin typeface="Martel Heavy"/>
              </a:rPr>
              <a:t>), </a:t>
            </a:r>
            <a:r>
              <a:rPr lang="de-DE" sz="1800" dirty="0" err="1">
                <a:solidFill>
                  <a:srgbClr val="004C8B"/>
                </a:solidFill>
                <a:latin typeface="Martel Heavy"/>
              </a:rPr>
              <a:t>the</a:t>
            </a:r>
            <a:r>
              <a:rPr lang="de-DE" sz="1800" dirty="0">
                <a:solidFill>
                  <a:srgbClr val="004C8B"/>
                </a:solidFill>
                <a:latin typeface="Martel Heavy"/>
              </a:rPr>
              <a:t> </a:t>
            </a:r>
            <a:r>
              <a:rPr lang="de-DE" sz="1800" dirty="0" err="1">
                <a:solidFill>
                  <a:srgbClr val="004C8B"/>
                </a:solidFill>
                <a:latin typeface="Martel Heavy"/>
              </a:rPr>
              <a:t>state</a:t>
            </a:r>
            <a:r>
              <a:rPr lang="de-DE" sz="1800" dirty="0">
                <a:solidFill>
                  <a:srgbClr val="004C8B"/>
                </a:solidFill>
                <a:latin typeface="Martel Heavy"/>
              </a:rPr>
              <a:t> </a:t>
            </a:r>
            <a:r>
              <a:rPr lang="de-DE" sz="1800" dirty="0" err="1">
                <a:solidFill>
                  <a:srgbClr val="004C8B"/>
                </a:solidFill>
                <a:latin typeface="Martel Heavy"/>
              </a:rPr>
              <a:t>space</a:t>
            </a:r>
            <a:r>
              <a:rPr lang="de-DE" sz="1800" dirty="0">
                <a:solidFill>
                  <a:srgbClr val="004C8B"/>
                </a:solidFill>
                <a:latin typeface="Martel Heavy"/>
              </a:rPr>
              <a:t> </a:t>
            </a:r>
            <a:r>
              <a:rPr lang="de-DE" sz="1800" dirty="0" err="1">
                <a:solidFill>
                  <a:srgbClr val="004C8B"/>
                </a:solidFill>
                <a:latin typeface="Martel Heavy"/>
              </a:rPr>
              <a:t>is</a:t>
            </a:r>
            <a:r>
              <a:rPr lang="de-DE" sz="1800" dirty="0">
                <a:solidFill>
                  <a:srgbClr val="004C8B"/>
                </a:solidFill>
                <a:latin typeface="Martel Heavy"/>
              </a:rPr>
              <a:t> </a:t>
            </a:r>
            <a:r>
              <a:rPr lang="de-DE" sz="1800" dirty="0" err="1">
                <a:solidFill>
                  <a:srgbClr val="004C8B"/>
                </a:solidFill>
                <a:latin typeface="Martel Heavy"/>
              </a:rPr>
              <a:t>enormous</a:t>
            </a:r>
            <a:r>
              <a:rPr lang="de-DE" sz="1800" dirty="0">
                <a:solidFill>
                  <a:srgbClr val="004C8B"/>
                </a:solidFill>
                <a:latin typeface="Martel Heavy"/>
              </a:rPr>
              <a:t> </a:t>
            </a:r>
            <a:r>
              <a:rPr lang="de-DE" sz="1800" dirty="0" err="1">
                <a:solidFill>
                  <a:srgbClr val="004C8B"/>
                </a:solidFill>
                <a:latin typeface="Martel Heavy"/>
              </a:rPr>
              <a:t>as</a:t>
            </a:r>
            <a:r>
              <a:rPr lang="de-DE" sz="1800" dirty="0">
                <a:solidFill>
                  <a:srgbClr val="004C8B"/>
                </a:solidFill>
                <a:latin typeface="Martel Heavy"/>
              </a:rPr>
              <a:t> </a:t>
            </a:r>
            <a:r>
              <a:rPr lang="de-DE" sz="1800" dirty="0" err="1">
                <a:solidFill>
                  <a:srgbClr val="004C8B"/>
                </a:solidFill>
                <a:latin typeface="Martel Heavy"/>
              </a:rPr>
              <a:t>it</a:t>
            </a:r>
            <a:r>
              <a:rPr lang="de-DE" sz="1800" dirty="0">
                <a:solidFill>
                  <a:srgbClr val="004C8B"/>
                </a:solidFill>
                <a:latin typeface="Martel Heavy"/>
              </a:rPr>
              <a:t> </a:t>
            </a:r>
            <a:r>
              <a:rPr lang="de-DE" sz="1800" dirty="0" err="1">
                <a:solidFill>
                  <a:srgbClr val="004C8B"/>
                </a:solidFill>
                <a:latin typeface="Martel Heavy"/>
              </a:rPr>
              <a:t>is</a:t>
            </a:r>
            <a:r>
              <a:rPr lang="de-DE" sz="1800" dirty="0">
                <a:solidFill>
                  <a:srgbClr val="004C8B"/>
                </a:solidFill>
                <a:latin typeface="Martel Heavy"/>
              </a:rPr>
              <a:t> in </a:t>
            </a:r>
            <a:r>
              <a:rPr lang="de-DE" sz="1800" dirty="0" err="1">
                <a:solidFill>
                  <a:srgbClr val="004C8B"/>
                </a:solidFill>
                <a:latin typeface="Martel Heavy"/>
              </a:rPr>
              <a:t>most</a:t>
            </a:r>
            <a:r>
              <a:rPr lang="de-DE" sz="1800" dirty="0">
                <a:solidFill>
                  <a:srgbClr val="004C8B"/>
                </a:solidFill>
                <a:latin typeface="Martel Heavy"/>
              </a:rPr>
              <a:t> </a:t>
            </a:r>
            <a:r>
              <a:rPr lang="de-DE" sz="1800" dirty="0" err="1">
                <a:solidFill>
                  <a:srgbClr val="004C8B"/>
                </a:solidFill>
                <a:latin typeface="Martel Heavy"/>
              </a:rPr>
              <a:t>realworld</a:t>
            </a:r>
            <a:r>
              <a:rPr lang="de-DE" sz="1800" dirty="0">
                <a:solidFill>
                  <a:srgbClr val="004C8B"/>
                </a:solidFill>
                <a:latin typeface="Martel Heavy"/>
              </a:rPr>
              <a:t> </a:t>
            </a:r>
            <a:r>
              <a:rPr lang="de-DE" sz="1800" dirty="0" err="1">
                <a:solidFill>
                  <a:srgbClr val="004C8B"/>
                </a:solidFill>
                <a:latin typeface="Martel Heavy"/>
              </a:rPr>
              <a:t>problem</a:t>
            </a:r>
            <a:endParaRPr lang="de-DE" sz="2000" dirty="0">
              <a:solidFill>
                <a:srgbClr val="004C8B"/>
              </a:solidFill>
              <a:latin typeface="Martel Heavy"/>
            </a:endParaRPr>
          </a:p>
          <a:p>
            <a:pPr marL="342900" indent="-342900">
              <a:buFont typeface="Arial" panose="020B0604020202020204" pitchFamily="34" charset="0"/>
              <a:buChar char="•"/>
            </a:pPr>
            <a:endParaRPr lang="de-DE" sz="2000" dirty="0">
              <a:solidFill>
                <a:srgbClr val="004C8B"/>
              </a:solidFill>
              <a:latin typeface="Martel Heavy"/>
            </a:endParaRPr>
          </a:p>
          <a:p>
            <a:pPr marL="342900" indent="-342900">
              <a:buFont typeface="Arial" panose="020B0604020202020204" pitchFamily="34" charset="0"/>
              <a:buChar char="•"/>
            </a:pPr>
            <a:endParaRPr lang="de-DE" sz="2000" dirty="0">
              <a:solidFill>
                <a:srgbClr val="004C8B"/>
              </a:solidFill>
              <a:latin typeface="Martel Heavy"/>
            </a:endParaRPr>
          </a:p>
        </p:txBody>
      </p:sp>
      <p:sp>
        <p:nvSpPr>
          <p:cNvPr id="107" name="Pfeil: nach oben gebogen 106">
            <a:extLst>
              <a:ext uri="{FF2B5EF4-FFF2-40B4-BE49-F238E27FC236}">
                <a16:creationId xmlns:a16="http://schemas.microsoft.com/office/drawing/2014/main" id="{8B3A5C81-2D09-9CBF-50FB-1A4382AC5673}"/>
              </a:ext>
            </a:extLst>
          </p:cNvPr>
          <p:cNvSpPr/>
          <p:nvPr/>
        </p:nvSpPr>
        <p:spPr>
          <a:xfrm rot="5400000">
            <a:off x="7215157" y="15958670"/>
            <a:ext cx="771767" cy="975868"/>
          </a:xfrm>
          <a:prstGeom prst="bentUpArrow">
            <a:avLst>
              <a:gd name="adj1" fmla="val 41498"/>
              <a:gd name="adj2" fmla="val 39997"/>
              <a:gd name="adj3" fmla="val 29499"/>
            </a:avLst>
          </a:prstGeom>
          <a:solidFill>
            <a:srgbClr val="C55A1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2600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pieren 19">
            <a:extLst>
              <a:ext uri="{FF2B5EF4-FFF2-40B4-BE49-F238E27FC236}">
                <a16:creationId xmlns:a16="http://schemas.microsoft.com/office/drawing/2014/main" id="{E8336F59-265E-F2F8-C1B9-1BBBD652BCAC}"/>
              </a:ext>
            </a:extLst>
          </p:cNvPr>
          <p:cNvGrpSpPr/>
          <p:nvPr/>
        </p:nvGrpSpPr>
        <p:grpSpPr>
          <a:xfrm>
            <a:off x="-7172343" y="18501511"/>
            <a:ext cx="879949" cy="1447343"/>
            <a:chOff x="2205097" y="17594"/>
            <a:chExt cx="404120" cy="543472"/>
          </a:xfrm>
          <a:solidFill>
            <a:srgbClr val="E9B465"/>
          </a:solidFill>
        </p:grpSpPr>
        <p:sp>
          <p:nvSpPr>
            <p:cNvPr id="31" name="Ellipse 30">
              <a:extLst>
                <a:ext uri="{FF2B5EF4-FFF2-40B4-BE49-F238E27FC236}">
                  <a16:creationId xmlns:a16="http://schemas.microsoft.com/office/drawing/2014/main" id="{9B68AE93-91E3-66C8-E80F-AB96A80F7C50}"/>
                </a:ext>
              </a:extLst>
            </p:cNvPr>
            <p:cNvSpPr/>
            <p:nvPr/>
          </p:nvSpPr>
          <p:spPr>
            <a:xfrm>
              <a:off x="2205097" y="25808"/>
              <a:ext cx="386080" cy="101543"/>
            </a:xfrm>
            <a:prstGeom prst="ellipse">
              <a:avLst/>
            </a:prstGeom>
            <a:grp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2" name="Gruppieren 31">
              <a:extLst>
                <a:ext uri="{FF2B5EF4-FFF2-40B4-BE49-F238E27FC236}">
                  <a16:creationId xmlns:a16="http://schemas.microsoft.com/office/drawing/2014/main" id="{7F95A347-9E87-778C-C350-E52540E597BB}"/>
                </a:ext>
              </a:extLst>
            </p:cNvPr>
            <p:cNvGrpSpPr/>
            <p:nvPr/>
          </p:nvGrpSpPr>
          <p:grpSpPr>
            <a:xfrm>
              <a:off x="2208906" y="74295"/>
              <a:ext cx="392173" cy="475651"/>
              <a:chOff x="2208906" y="74295"/>
              <a:chExt cx="392173" cy="475651"/>
            </a:xfrm>
            <a:grpFill/>
          </p:grpSpPr>
          <p:sp>
            <p:nvSpPr>
              <p:cNvPr id="74" name="Ellipse 73">
                <a:extLst>
                  <a:ext uri="{FF2B5EF4-FFF2-40B4-BE49-F238E27FC236}">
                    <a16:creationId xmlns:a16="http://schemas.microsoft.com/office/drawing/2014/main" id="{550C7CA7-7DE3-431B-DB9B-8A85EB1ABF4C}"/>
                  </a:ext>
                </a:extLst>
              </p:cNvPr>
              <p:cNvSpPr/>
              <p:nvPr/>
            </p:nvSpPr>
            <p:spPr>
              <a:xfrm>
                <a:off x="2214999" y="448403"/>
                <a:ext cx="386080" cy="101543"/>
              </a:xfrm>
              <a:prstGeom prst="ellipse">
                <a:avLst/>
              </a:prstGeom>
              <a:grp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Rechteck 74">
                <a:extLst>
                  <a:ext uri="{FF2B5EF4-FFF2-40B4-BE49-F238E27FC236}">
                    <a16:creationId xmlns:a16="http://schemas.microsoft.com/office/drawing/2014/main" id="{F6F819BB-D621-E632-37E0-F843D6C63FAF}"/>
                  </a:ext>
                </a:extLst>
              </p:cNvPr>
              <p:cNvSpPr/>
              <p:nvPr/>
            </p:nvSpPr>
            <p:spPr>
              <a:xfrm>
                <a:off x="2208906" y="74295"/>
                <a:ext cx="386080" cy="417095"/>
              </a:xfrm>
              <a:prstGeom prst="rect">
                <a:avLst/>
              </a:prstGeom>
              <a:grp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6" name="Grafik 13" descr="Datenbank Silhouette">
              <a:extLst>
                <a:ext uri="{FF2B5EF4-FFF2-40B4-BE49-F238E27FC236}">
                  <a16:creationId xmlns:a16="http://schemas.microsoft.com/office/drawing/2014/main" id="{841286AF-9F60-91EA-864A-0E30B554EC08}"/>
                </a:ext>
              </a:extLst>
            </p:cNvPr>
            <p:cNvGrpSpPr/>
            <p:nvPr/>
          </p:nvGrpSpPr>
          <p:grpSpPr>
            <a:xfrm>
              <a:off x="2205097" y="17594"/>
              <a:ext cx="404120" cy="543472"/>
              <a:chOff x="919293" y="1772766"/>
              <a:chExt cx="404120" cy="543472"/>
            </a:xfrm>
            <a:grpFill/>
          </p:grpSpPr>
          <p:sp>
            <p:nvSpPr>
              <p:cNvPr id="43" name="Freihandform: Form 42">
                <a:extLst>
                  <a:ext uri="{FF2B5EF4-FFF2-40B4-BE49-F238E27FC236}">
                    <a16:creationId xmlns:a16="http://schemas.microsoft.com/office/drawing/2014/main" id="{7D0D4998-C6CC-EE75-D422-5A2E948E5BD9}"/>
                  </a:ext>
                </a:extLst>
              </p:cNvPr>
              <p:cNvSpPr/>
              <p:nvPr/>
            </p:nvSpPr>
            <p:spPr>
              <a:xfrm>
                <a:off x="919293" y="1772766"/>
                <a:ext cx="404120" cy="543472"/>
              </a:xfrm>
              <a:custGeom>
                <a:avLst/>
                <a:gdLst>
                  <a:gd name="connsiteX0" fmla="*/ 404120 w 404120"/>
                  <a:gd name="connsiteY0" fmla="*/ 480764 h 543472"/>
                  <a:gd name="connsiteX1" fmla="*/ 404120 w 404120"/>
                  <a:gd name="connsiteY1" fmla="*/ 62708 h 543472"/>
                  <a:gd name="connsiteX2" fmla="*/ 202060 w 404120"/>
                  <a:gd name="connsiteY2" fmla="*/ 0 h 543472"/>
                  <a:gd name="connsiteX3" fmla="*/ 0 w 404120"/>
                  <a:gd name="connsiteY3" fmla="*/ 62708 h 543472"/>
                  <a:gd name="connsiteX4" fmla="*/ 0 w 404120"/>
                  <a:gd name="connsiteY4" fmla="*/ 480764 h 543472"/>
                  <a:gd name="connsiteX5" fmla="*/ 202060 w 404120"/>
                  <a:gd name="connsiteY5" fmla="*/ 543472 h 543472"/>
                  <a:gd name="connsiteX6" fmla="*/ 404120 w 404120"/>
                  <a:gd name="connsiteY6" fmla="*/ 480764 h 543472"/>
                  <a:gd name="connsiteX7" fmla="*/ 202060 w 404120"/>
                  <a:gd name="connsiteY7" fmla="*/ 13935 h 543472"/>
                  <a:gd name="connsiteX8" fmla="*/ 390185 w 404120"/>
                  <a:gd name="connsiteY8" fmla="*/ 62708 h 543472"/>
                  <a:gd name="connsiteX9" fmla="*/ 202060 w 404120"/>
                  <a:gd name="connsiteY9" fmla="*/ 111482 h 543472"/>
                  <a:gd name="connsiteX10" fmla="*/ 13935 w 404120"/>
                  <a:gd name="connsiteY10" fmla="*/ 62708 h 543472"/>
                  <a:gd name="connsiteX11" fmla="*/ 202060 w 404120"/>
                  <a:gd name="connsiteY11" fmla="*/ 13935 h 543472"/>
                  <a:gd name="connsiteX12" fmla="*/ 13935 w 404120"/>
                  <a:gd name="connsiteY12" fmla="*/ 86816 h 543472"/>
                  <a:gd name="connsiteX13" fmla="*/ 202060 w 404120"/>
                  <a:gd name="connsiteY13" fmla="*/ 125417 h 543472"/>
                  <a:gd name="connsiteX14" fmla="*/ 390185 w 404120"/>
                  <a:gd name="connsiteY14" fmla="*/ 86816 h 543472"/>
                  <a:gd name="connsiteX15" fmla="*/ 390185 w 404120"/>
                  <a:gd name="connsiteY15" fmla="*/ 202060 h 543472"/>
                  <a:gd name="connsiteX16" fmla="*/ 202060 w 404120"/>
                  <a:gd name="connsiteY16" fmla="*/ 250833 h 543472"/>
                  <a:gd name="connsiteX17" fmla="*/ 13935 w 404120"/>
                  <a:gd name="connsiteY17" fmla="*/ 202060 h 543472"/>
                  <a:gd name="connsiteX18" fmla="*/ 13935 w 404120"/>
                  <a:gd name="connsiteY18" fmla="*/ 226168 h 543472"/>
                  <a:gd name="connsiteX19" fmla="*/ 202060 w 404120"/>
                  <a:gd name="connsiteY19" fmla="*/ 264769 h 543472"/>
                  <a:gd name="connsiteX20" fmla="*/ 390185 w 404120"/>
                  <a:gd name="connsiteY20" fmla="*/ 226168 h 543472"/>
                  <a:gd name="connsiteX21" fmla="*/ 390185 w 404120"/>
                  <a:gd name="connsiteY21" fmla="*/ 341412 h 543472"/>
                  <a:gd name="connsiteX22" fmla="*/ 202060 w 404120"/>
                  <a:gd name="connsiteY22" fmla="*/ 390185 h 543472"/>
                  <a:gd name="connsiteX23" fmla="*/ 13935 w 404120"/>
                  <a:gd name="connsiteY23" fmla="*/ 341412 h 543472"/>
                  <a:gd name="connsiteX24" fmla="*/ 13935 w 404120"/>
                  <a:gd name="connsiteY24" fmla="*/ 480764 h 543472"/>
                  <a:gd name="connsiteX25" fmla="*/ 13935 w 404120"/>
                  <a:gd name="connsiteY25" fmla="*/ 365520 h 543472"/>
                  <a:gd name="connsiteX26" fmla="*/ 202060 w 404120"/>
                  <a:gd name="connsiteY26" fmla="*/ 404120 h 543472"/>
                  <a:gd name="connsiteX27" fmla="*/ 390185 w 404120"/>
                  <a:gd name="connsiteY27" fmla="*/ 365520 h 543472"/>
                  <a:gd name="connsiteX28" fmla="*/ 390185 w 404120"/>
                  <a:gd name="connsiteY28" fmla="*/ 480764 h 543472"/>
                  <a:gd name="connsiteX29" fmla="*/ 202060 w 404120"/>
                  <a:gd name="connsiteY29" fmla="*/ 529537 h 543472"/>
                  <a:gd name="connsiteX30" fmla="*/ 13935 w 404120"/>
                  <a:gd name="connsiteY30" fmla="*/ 480764 h 54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120" h="543472">
                    <a:moveTo>
                      <a:pt x="404120" y="480764"/>
                    </a:moveTo>
                    <a:lnTo>
                      <a:pt x="404120" y="62708"/>
                    </a:lnTo>
                    <a:cubicBezTo>
                      <a:pt x="404120" y="21976"/>
                      <a:pt x="300018" y="0"/>
                      <a:pt x="202060" y="0"/>
                    </a:cubicBezTo>
                    <a:cubicBezTo>
                      <a:pt x="104103" y="0"/>
                      <a:pt x="0" y="21976"/>
                      <a:pt x="0" y="62708"/>
                    </a:cubicBezTo>
                    <a:lnTo>
                      <a:pt x="0" y="480764"/>
                    </a:lnTo>
                    <a:cubicBezTo>
                      <a:pt x="0" y="521497"/>
                      <a:pt x="104103" y="543472"/>
                      <a:pt x="202060" y="543472"/>
                    </a:cubicBezTo>
                    <a:cubicBezTo>
                      <a:pt x="300018" y="543472"/>
                      <a:pt x="404120" y="521497"/>
                      <a:pt x="404120" y="480764"/>
                    </a:cubicBezTo>
                    <a:close/>
                    <a:moveTo>
                      <a:pt x="202060" y="13935"/>
                    </a:moveTo>
                    <a:cubicBezTo>
                      <a:pt x="309730" y="13935"/>
                      <a:pt x="390185" y="39715"/>
                      <a:pt x="390185" y="62708"/>
                    </a:cubicBezTo>
                    <a:cubicBezTo>
                      <a:pt x="390185" y="85701"/>
                      <a:pt x="309730" y="111482"/>
                      <a:pt x="202060" y="111482"/>
                    </a:cubicBezTo>
                    <a:cubicBezTo>
                      <a:pt x="94390" y="111482"/>
                      <a:pt x="13935" y="85701"/>
                      <a:pt x="13935" y="62708"/>
                    </a:cubicBezTo>
                    <a:cubicBezTo>
                      <a:pt x="13935" y="39715"/>
                      <a:pt x="94390" y="13935"/>
                      <a:pt x="202060" y="13935"/>
                    </a:cubicBezTo>
                    <a:close/>
                    <a:moveTo>
                      <a:pt x="13935" y="86816"/>
                    </a:moveTo>
                    <a:cubicBezTo>
                      <a:pt x="45491" y="112039"/>
                      <a:pt x="125647" y="125417"/>
                      <a:pt x="202060" y="125417"/>
                    </a:cubicBezTo>
                    <a:cubicBezTo>
                      <a:pt x="278474" y="125417"/>
                      <a:pt x="358629" y="112039"/>
                      <a:pt x="390185" y="86816"/>
                    </a:cubicBezTo>
                    <a:lnTo>
                      <a:pt x="390185" y="202060"/>
                    </a:lnTo>
                    <a:cubicBezTo>
                      <a:pt x="390185" y="225053"/>
                      <a:pt x="309730" y="250833"/>
                      <a:pt x="202060" y="250833"/>
                    </a:cubicBezTo>
                    <a:cubicBezTo>
                      <a:pt x="94390" y="250833"/>
                      <a:pt x="13935" y="225053"/>
                      <a:pt x="13935" y="202060"/>
                    </a:cubicBezTo>
                    <a:close/>
                    <a:moveTo>
                      <a:pt x="13935" y="226168"/>
                    </a:moveTo>
                    <a:cubicBezTo>
                      <a:pt x="45491" y="251391"/>
                      <a:pt x="125647" y="264769"/>
                      <a:pt x="202060" y="264769"/>
                    </a:cubicBezTo>
                    <a:cubicBezTo>
                      <a:pt x="278474" y="264769"/>
                      <a:pt x="358629" y="251391"/>
                      <a:pt x="390185" y="226168"/>
                    </a:cubicBezTo>
                    <a:lnTo>
                      <a:pt x="390185" y="341412"/>
                    </a:lnTo>
                    <a:cubicBezTo>
                      <a:pt x="390185" y="364405"/>
                      <a:pt x="309730" y="390185"/>
                      <a:pt x="202060" y="390185"/>
                    </a:cubicBezTo>
                    <a:cubicBezTo>
                      <a:pt x="94390" y="390185"/>
                      <a:pt x="13935" y="364405"/>
                      <a:pt x="13935" y="341412"/>
                    </a:cubicBezTo>
                    <a:close/>
                    <a:moveTo>
                      <a:pt x="13935" y="480764"/>
                    </a:moveTo>
                    <a:lnTo>
                      <a:pt x="13935" y="365520"/>
                    </a:lnTo>
                    <a:cubicBezTo>
                      <a:pt x="45491" y="390743"/>
                      <a:pt x="125647" y="404120"/>
                      <a:pt x="202060" y="404120"/>
                    </a:cubicBezTo>
                    <a:cubicBezTo>
                      <a:pt x="278474" y="404120"/>
                      <a:pt x="358629" y="390743"/>
                      <a:pt x="390185" y="365520"/>
                    </a:cubicBezTo>
                    <a:lnTo>
                      <a:pt x="390185" y="480764"/>
                    </a:lnTo>
                    <a:cubicBezTo>
                      <a:pt x="390185" y="503757"/>
                      <a:pt x="309730" y="529537"/>
                      <a:pt x="202060" y="529537"/>
                    </a:cubicBezTo>
                    <a:cubicBezTo>
                      <a:pt x="94390" y="529537"/>
                      <a:pt x="13935" y="503757"/>
                      <a:pt x="13935" y="480764"/>
                    </a:cubicBezTo>
                    <a:close/>
                  </a:path>
                </a:pathLst>
              </a:custGeom>
              <a:grpFill/>
              <a:ln w="3175" cap="flat" cmpd="sng">
                <a:noFill/>
                <a:prstDash val="solid"/>
                <a:miter/>
              </a:ln>
            </p:spPr>
            <p:txBody>
              <a:bodyPr rtlCol="0" anchor="ctr"/>
              <a:lstStyle/>
              <a:p>
                <a:endParaRPr lang="en-CA" dirty="0"/>
              </a:p>
            </p:txBody>
          </p:sp>
          <p:sp>
            <p:nvSpPr>
              <p:cNvPr id="50" name="Freihandform: Form 49">
                <a:extLst>
                  <a:ext uri="{FF2B5EF4-FFF2-40B4-BE49-F238E27FC236}">
                    <a16:creationId xmlns:a16="http://schemas.microsoft.com/office/drawing/2014/main" id="{FEDE75D2-33CB-C193-01D5-FFE81B85E16F}"/>
                  </a:ext>
                </a:extLst>
              </p:cNvPr>
              <p:cNvSpPr/>
              <p:nvPr/>
            </p:nvSpPr>
            <p:spPr>
              <a:xfrm>
                <a:off x="1246770" y="1939989"/>
                <a:ext cx="27870" cy="27870"/>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grpFill/>
              <a:ln w="3175" cap="flat" cmpd="sng">
                <a:noFill/>
                <a:prstDash val="solid"/>
                <a:miter/>
              </a:ln>
            </p:spPr>
            <p:txBody>
              <a:bodyPr rtlCol="0" anchor="ctr"/>
              <a:lstStyle/>
              <a:p>
                <a:endParaRPr lang="en-CA"/>
              </a:p>
            </p:txBody>
          </p:sp>
          <p:sp>
            <p:nvSpPr>
              <p:cNvPr id="72" name="Freihandform: Form 71">
                <a:extLst>
                  <a:ext uri="{FF2B5EF4-FFF2-40B4-BE49-F238E27FC236}">
                    <a16:creationId xmlns:a16="http://schemas.microsoft.com/office/drawing/2014/main" id="{D153D3B5-A5E6-1655-63B5-F54CDD8948CC}"/>
                  </a:ext>
                </a:extLst>
              </p:cNvPr>
              <p:cNvSpPr/>
              <p:nvPr/>
            </p:nvSpPr>
            <p:spPr>
              <a:xfrm>
                <a:off x="1246770" y="2079341"/>
                <a:ext cx="27870" cy="27870"/>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grpFill/>
              <a:ln w="3175" cap="flat" cmpd="sng">
                <a:noFill/>
                <a:prstDash val="solid"/>
                <a:miter/>
              </a:ln>
            </p:spPr>
            <p:txBody>
              <a:bodyPr rtlCol="0" anchor="ctr"/>
              <a:lstStyle/>
              <a:p>
                <a:endParaRPr lang="en-CA"/>
              </a:p>
            </p:txBody>
          </p:sp>
          <p:sp>
            <p:nvSpPr>
              <p:cNvPr id="73" name="Freihandform: Form 72">
                <a:extLst>
                  <a:ext uri="{FF2B5EF4-FFF2-40B4-BE49-F238E27FC236}">
                    <a16:creationId xmlns:a16="http://schemas.microsoft.com/office/drawing/2014/main" id="{50B9B263-0877-80BA-83B0-930B2027F947}"/>
                  </a:ext>
                </a:extLst>
              </p:cNvPr>
              <p:cNvSpPr/>
              <p:nvPr/>
            </p:nvSpPr>
            <p:spPr>
              <a:xfrm>
                <a:off x="1246770" y="2218692"/>
                <a:ext cx="27870" cy="27870"/>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grpFill/>
              <a:ln w="3175" cap="flat" cmpd="sng">
                <a:noFill/>
                <a:prstDash val="solid"/>
                <a:miter/>
              </a:ln>
            </p:spPr>
            <p:txBody>
              <a:bodyPr rtlCol="0" anchor="ctr"/>
              <a:lstStyle/>
              <a:p>
                <a:endParaRPr lang="en-CA"/>
              </a:p>
            </p:txBody>
          </p:sp>
        </p:grpSp>
      </p:grpSp>
      <p:sp>
        <p:nvSpPr>
          <p:cNvPr id="2" name="Titel 1">
            <a:extLst>
              <a:ext uri="{FF2B5EF4-FFF2-40B4-BE49-F238E27FC236}">
                <a16:creationId xmlns:a16="http://schemas.microsoft.com/office/drawing/2014/main" id="{911B5EE8-98E3-0AA5-FDE4-1ABD7C80BC99}"/>
              </a:ext>
            </a:extLst>
          </p:cNvPr>
          <p:cNvSpPr>
            <a:spLocks noGrp="1"/>
          </p:cNvSpPr>
          <p:nvPr>
            <p:ph type="ctrTitle"/>
          </p:nvPr>
        </p:nvSpPr>
        <p:spPr>
          <a:xfrm>
            <a:off x="1313585" y="2313393"/>
            <a:ext cx="18186774" cy="1435161"/>
          </a:xfrm>
        </p:spPr>
        <p:txBody>
          <a:bodyPr/>
          <a:lstStyle/>
          <a:p>
            <a:r>
              <a:rPr lang="de-DE" dirty="0"/>
              <a:t>Deep Reinforcement Learning </a:t>
            </a:r>
            <a:r>
              <a:rPr lang="de-DE" dirty="0" err="1"/>
              <a:t>for</a:t>
            </a:r>
            <a:r>
              <a:rPr lang="de-DE" dirty="0"/>
              <a:t> Multi-Agent Systems on </a:t>
            </a:r>
            <a:r>
              <a:rPr lang="de-DE" dirty="0" err="1"/>
              <a:t>the</a:t>
            </a:r>
            <a:r>
              <a:rPr lang="de-DE" dirty="0"/>
              <a:t> </a:t>
            </a:r>
            <a:r>
              <a:rPr lang="de-DE" dirty="0" err="1"/>
              <a:t>Example</a:t>
            </a:r>
            <a:r>
              <a:rPr lang="de-DE" dirty="0"/>
              <a:t> </a:t>
            </a:r>
            <a:r>
              <a:rPr lang="de-DE" dirty="0" err="1"/>
              <a:t>of</a:t>
            </a:r>
            <a:r>
              <a:rPr lang="de-DE" dirty="0"/>
              <a:t> Chess</a:t>
            </a:r>
            <a:endParaRPr lang="en-CA" dirty="0"/>
          </a:p>
        </p:txBody>
      </p:sp>
      <p:sp>
        <p:nvSpPr>
          <p:cNvPr id="5" name="Textplatzhalter 4">
            <a:extLst>
              <a:ext uri="{FF2B5EF4-FFF2-40B4-BE49-F238E27FC236}">
                <a16:creationId xmlns:a16="http://schemas.microsoft.com/office/drawing/2014/main" id="{55811AB3-DB3D-3C72-7CB4-42B53792F0D0}"/>
              </a:ext>
            </a:extLst>
          </p:cNvPr>
          <p:cNvSpPr>
            <a:spLocks noGrp="1"/>
          </p:cNvSpPr>
          <p:nvPr>
            <p:ph type="body" idx="16"/>
          </p:nvPr>
        </p:nvSpPr>
        <p:spPr>
          <a:xfrm>
            <a:off x="-10029655" y="2780399"/>
            <a:ext cx="9136664" cy="8599023"/>
          </a:xfrm>
        </p:spPr>
        <p:txBody>
          <a:bodyPr numCol="1"/>
          <a:lstStyle/>
          <a:p>
            <a:endParaRPr lang="de-DE" sz="4500" b="1" dirty="0">
              <a:solidFill>
                <a:srgbClr val="004C8B"/>
              </a:solidFill>
              <a:latin typeface="Martel Heavy"/>
            </a:endParaRPr>
          </a:p>
          <a:p>
            <a:r>
              <a:rPr lang="de-DE" sz="4500" b="1" dirty="0">
                <a:solidFill>
                  <a:srgbClr val="004C8B"/>
                </a:solidFill>
                <a:latin typeface="Martel Heavy"/>
              </a:rPr>
              <a:t>Research Questions</a:t>
            </a:r>
            <a:endParaRPr lang="en-CA" sz="4500" b="1" dirty="0">
              <a:solidFill>
                <a:srgbClr val="004C8B"/>
              </a:solidFill>
              <a:latin typeface="Martel Heavy"/>
            </a:endParaRPr>
          </a:p>
          <a:p>
            <a:pPr marL="342900" indent="-342900">
              <a:buFont typeface="Arial" panose="020B0604020202020204" pitchFamily="34" charset="0"/>
              <a:buChar char="•"/>
            </a:pPr>
            <a:r>
              <a:rPr lang="en-CA" b="1" dirty="0">
                <a:solidFill>
                  <a:srgbClr val="004C8B"/>
                </a:solidFill>
                <a:latin typeface="Martel Heavy"/>
              </a:rPr>
              <a:t>Local vs. global learnings and decisions </a:t>
            </a:r>
          </a:p>
          <a:p>
            <a:pPr marL="342900" indent="-342900">
              <a:buFont typeface="Arial" panose="020B0604020202020204" pitchFamily="34" charset="0"/>
              <a:buChar char="•"/>
            </a:pPr>
            <a:r>
              <a:rPr lang="en-CA" b="1" dirty="0">
                <a:solidFill>
                  <a:srgbClr val="004C8B"/>
                </a:solidFill>
                <a:latin typeface="Martel Heavy"/>
              </a:rPr>
              <a:t>Incorporating as little knowledge as possible into the training process</a:t>
            </a:r>
          </a:p>
          <a:p>
            <a:pPr marL="342900" indent="-342900">
              <a:buFont typeface="Arial" panose="020B0604020202020204" pitchFamily="34" charset="0"/>
              <a:buChar char="•"/>
            </a:pPr>
            <a:r>
              <a:rPr lang="de-DE" b="1" dirty="0">
                <a:solidFill>
                  <a:srgbClr val="004C8B"/>
                </a:solidFill>
                <a:latin typeface="Martel Heavy"/>
              </a:rPr>
              <a:t>Knowledge </a:t>
            </a:r>
            <a:r>
              <a:rPr lang="de-DE" b="1" dirty="0" err="1">
                <a:solidFill>
                  <a:srgbClr val="004C8B"/>
                </a:solidFill>
                <a:latin typeface="Martel Heavy"/>
              </a:rPr>
              <a:t>transfer</a:t>
            </a:r>
            <a:r>
              <a:rPr lang="de-DE" b="1" dirty="0">
                <a:solidFill>
                  <a:srgbClr val="004C8B"/>
                </a:solidFill>
                <a:latin typeface="Martel Heavy"/>
              </a:rPr>
              <a:t> </a:t>
            </a:r>
            <a:r>
              <a:rPr lang="de-DE" b="1" dirty="0" err="1">
                <a:solidFill>
                  <a:srgbClr val="004C8B"/>
                </a:solidFill>
                <a:latin typeface="Martel Heavy"/>
              </a:rPr>
              <a:t>between</a:t>
            </a:r>
            <a:r>
              <a:rPr lang="de-DE" b="1" dirty="0">
                <a:solidFill>
                  <a:srgbClr val="004C8B"/>
                </a:solidFill>
                <a:latin typeface="Martel Heavy"/>
              </a:rPr>
              <a:t> </a:t>
            </a:r>
            <a:r>
              <a:rPr lang="de-DE" b="1" dirty="0" err="1">
                <a:solidFill>
                  <a:srgbClr val="004C8B"/>
                </a:solidFill>
                <a:latin typeface="Martel Heavy"/>
              </a:rPr>
              <a:t>local</a:t>
            </a:r>
            <a:r>
              <a:rPr lang="de-DE" b="1" dirty="0">
                <a:solidFill>
                  <a:srgbClr val="004C8B"/>
                </a:solidFill>
                <a:latin typeface="Martel Heavy"/>
              </a:rPr>
              <a:t> </a:t>
            </a:r>
            <a:r>
              <a:rPr lang="de-DE" b="1" dirty="0" err="1">
                <a:solidFill>
                  <a:srgbClr val="004C8B"/>
                </a:solidFill>
                <a:latin typeface="Martel Heavy"/>
              </a:rPr>
              <a:t>pieces</a:t>
            </a:r>
            <a:endParaRPr lang="de-DE" b="1" dirty="0">
              <a:solidFill>
                <a:srgbClr val="004C8B"/>
              </a:solidFill>
              <a:latin typeface="Martel Heavy"/>
            </a:endParaRPr>
          </a:p>
          <a:p>
            <a:pPr marL="342900" indent="-342900">
              <a:buFont typeface="Arial" panose="020B0604020202020204" pitchFamily="34" charset="0"/>
              <a:buChar char="•"/>
            </a:pPr>
            <a:r>
              <a:rPr lang="de-DE" b="1" dirty="0">
                <a:solidFill>
                  <a:srgbClr val="004C8B"/>
                </a:solidFill>
                <a:latin typeface="Martel Heavy"/>
              </a:rPr>
              <a:t>Neuroevolutive </a:t>
            </a:r>
            <a:r>
              <a:rPr lang="de-DE" b="1" dirty="0" err="1">
                <a:solidFill>
                  <a:srgbClr val="004C8B"/>
                </a:solidFill>
                <a:latin typeface="Martel Heavy"/>
              </a:rPr>
              <a:t>algorithms</a:t>
            </a:r>
            <a:r>
              <a:rPr lang="de-DE" b="1" dirty="0">
                <a:solidFill>
                  <a:srgbClr val="004C8B"/>
                </a:solidFill>
                <a:latin typeface="Martel Heavy"/>
              </a:rPr>
              <a:t> </a:t>
            </a:r>
            <a:r>
              <a:rPr lang="de-DE" b="1" dirty="0" err="1">
                <a:solidFill>
                  <a:srgbClr val="004C8B"/>
                </a:solidFill>
                <a:latin typeface="Martel Heavy"/>
              </a:rPr>
              <a:t>with</a:t>
            </a:r>
            <a:r>
              <a:rPr lang="de-DE" b="1" dirty="0">
                <a:solidFill>
                  <a:srgbClr val="004C8B"/>
                </a:solidFill>
                <a:latin typeface="Martel Heavy"/>
              </a:rPr>
              <a:t> </a:t>
            </a:r>
            <a:r>
              <a:rPr lang="de-DE" b="1" dirty="0" err="1">
                <a:solidFill>
                  <a:srgbClr val="004C8B"/>
                </a:solidFill>
                <a:latin typeface="Martel Heavy"/>
              </a:rPr>
              <a:t>dynamic</a:t>
            </a:r>
            <a:r>
              <a:rPr lang="de-DE" b="1" dirty="0">
                <a:solidFill>
                  <a:srgbClr val="004C8B"/>
                </a:solidFill>
                <a:latin typeface="Martel Heavy"/>
              </a:rPr>
              <a:t> </a:t>
            </a:r>
            <a:r>
              <a:rPr lang="de-DE" b="1" dirty="0" err="1">
                <a:solidFill>
                  <a:srgbClr val="004C8B"/>
                </a:solidFill>
                <a:latin typeface="Martel Heavy"/>
              </a:rPr>
              <a:t>observation</a:t>
            </a:r>
            <a:r>
              <a:rPr lang="de-DE" b="1" dirty="0">
                <a:solidFill>
                  <a:srgbClr val="004C8B"/>
                </a:solidFill>
                <a:latin typeface="Martel Heavy"/>
              </a:rPr>
              <a:t> and </a:t>
            </a:r>
            <a:r>
              <a:rPr lang="de-DE" b="1" dirty="0" err="1">
                <a:solidFill>
                  <a:srgbClr val="004C8B"/>
                </a:solidFill>
                <a:latin typeface="Martel Heavy"/>
              </a:rPr>
              <a:t>action</a:t>
            </a:r>
            <a:r>
              <a:rPr lang="de-DE" b="1" dirty="0">
                <a:solidFill>
                  <a:srgbClr val="004C8B"/>
                </a:solidFill>
                <a:latin typeface="Martel Heavy"/>
              </a:rPr>
              <a:t> </a:t>
            </a:r>
            <a:r>
              <a:rPr lang="de-DE" b="1" dirty="0" err="1">
                <a:solidFill>
                  <a:srgbClr val="004C8B"/>
                </a:solidFill>
                <a:latin typeface="Martel Heavy"/>
              </a:rPr>
              <a:t>spaces</a:t>
            </a:r>
            <a:r>
              <a:rPr lang="de-DE" b="1" dirty="0">
                <a:solidFill>
                  <a:srgbClr val="004C8B"/>
                </a:solidFill>
                <a:latin typeface="Martel Heavy"/>
              </a:rPr>
              <a:t> </a:t>
            </a:r>
          </a:p>
          <a:p>
            <a:pPr marL="342900" indent="-342900">
              <a:buFont typeface="Arial" panose="020B0604020202020204" pitchFamily="34" charset="0"/>
              <a:buChar char="•"/>
            </a:pPr>
            <a:r>
              <a:rPr lang="de-DE" b="1" dirty="0">
                <a:solidFill>
                  <a:srgbClr val="004C8B"/>
                </a:solidFill>
                <a:latin typeface="Martel Heavy"/>
              </a:rPr>
              <a:t>Teaching and </a:t>
            </a:r>
            <a:r>
              <a:rPr lang="de-DE" b="1" dirty="0" err="1">
                <a:solidFill>
                  <a:srgbClr val="004C8B"/>
                </a:solidFill>
                <a:latin typeface="Martel Heavy"/>
              </a:rPr>
              <a:t>Hierarchical</a:t>
            </a:r>
            <a:r>
              <a:rPr lang="de-DE" b="1" dirty="0">
                <a:solidFill>
                  <a:srgbClr val="004C8B"/>
                </a:solidFill>
                <a:latin typeface="Martel Heavy"/>
              </a:rPr>
              <a:t> Learning on </a:t>
            </a:r>
            <a:r>
              <a:rPr lang="de-DE" b="1" dirty="0" err="1">
                <a:solidFill>
                  <a:srgbClr val="004C8B"/>
                </a:solidFill>
                <a:latin typeface="Martel Heavy"/>
              </a:rPr>
              <a:t>local</a:t>
            </a:r>
            <a:r>
              <a:rPr lang="de-DE" b="1" dirty="0">
                <a:solidFill>
                  <a:srgbClr val="004C8B"/>
                </a:solidFill>
                <a:latin typeface="Martel Heavy"/>
              </a:rPr>
              <a:t> and global </a:t>
            </a:r>
            <a:r>
              <a:rPr lang="de-DE" b="1" dirty="0" err="1">
                <a:solidFill>
                  <a:srgbClr val="004C8B"/>
                </a:solidFill>
                <a:latin typeface="Martel Heavy"/>
              </a:rPr>
              <a:t>level</a:t>
            </a:r>
            <a:endParaRPr lang="de-DE" b="1" dirty="0">
              <a:solidFill>
                <a:srgbClr val="004C8B"/>
              </a:solidFill>
              <a:latin typeface="Martel Heavy"/>
            </a:endParaRPr>
          </a:p>
          <a:p>
            <a:pPr marL="342900" indent="-342900">
              <a:buFont typeface="Arial" panose="020B0604020202020204" pitchFamily="34" charset="0"/>
              <a:buChar char="•"/>
            </a:pPr>
            <a:r>
              <a:rPr lang="de-DE" b="1" dirty="0" err="1">
                <a:solidFill>
                  <a:srgbClr val="004C8B"/>
                </a:solidFill>
                <a:latin typeface="Martel Heavy"/>
              </a:rPr>
              <a:t>Sparse</a:t>
            </a:r>
            <a:r>
              <a:rPr lang="de-DE" b="1" dirty="0">
                <a:solidFill>
                  <a:srgbClr val="004C8B"/>
                </a:solidFill>
                <a:latin typeface="Martel Heavy"/>
              </a:rPr>
              <a:t> </a:t>
            </a:r>
            <a:r>
              <a:rPr lang="de-DE" b="1" dirty="0" err="1">
                <a:solidFill>
                  <a:srgbClr val="004C8B"/>
                </a:solidFill>
                <a:latin typeface="Martel Heavy"/>
              </a:rPr>
              <a:t>Rewards</a:t>
            </a:r>
            <a:r>
              <a:rPr lang="de-DE" b="1" dirty="0">
                <a:solidFill>
                  <a:srgbClr val="004C8B"/>
                </a:solidFill>
                <a:latin typeface="Martel Heavy"/>
              </a:rPr>
              <a:t> and </a:t>
            </a:r>
            <a:r>
              <a:rPr lang="de-DE" b="1" dirty="0" err="1">
                <a:solidFill>
                  <a:srgbClr val="004C8B"/>
                </a:solidFill>
                <a:latin typeface="Martel Heavy"/>
              </a:rPr>
              <a:t>Reward</a:t>
            </a:r>
            <a:r>
              <a:rPr lang="de-DE" b="1" dirty="0">
                <a:solidFill>
                  <a:srgbClr val="004C8B"/>
                </a:solidFill>
                <a:latin typeface="Martel Heavy"/>
              </a:rPr>
              <a:t> Engineering </a:t>
            </a:r>
            <a:r>
              <a:rPr lang="de-DE" b="1" dirty="0" err="1">
                <a:solidFill>
                  <a:srgbClr val="004C8B"/>
                </a:solidFill>
                <a:latin typeface="Martel Heavy"/>
              </a:rPr>
              <a:t>with</a:t>
            </a:r>
            <a:r>
              <a:rPr lang="de-DE" b="1" dirty="0">
                <a:solidFill>
                  <a:srgbClr val="004C8B"/>
                </a:solidFill>
                <a:latin typeface="Martel Heavy"/>
              </a:rPr>
              <a:t> </a:t>
            </a:r>
            <a:r>
              <a:rPr lang="de-DE" b="1" dirty="0" err="1">
                <a:solidFill>
                  <a:srgbClr val="004C8B"/>
                </a:solidFill>
                <a:latin typeface="Martel Heavy"/>
              </a:rPr>
              <a:t>no</a:t>
            </a:r>
            <a:r>
              <a:rPr lang="de-DE" b="1" dirty="0">
                <a:solidFill>
                  <a:srgbClr val="004C8B"/>
                </a:solidFill>
                <a:latin typeface="Martel Heavy"/>
              </a:rPr>
              <a:t> </a:t>
            </a:r>
            <a:r>
              <a:rPr lang="de-DE" b="1" dirty="0" err="1">
                <a:solidFill>
                  <a:srgbClr val="004C8B"/>
                </a:solidFill>
                <a:latin typeface="Martel Heavy"/>
              </a:rPr>
              <a:t>knowledge</a:t>
            </a:r>
            <a:r>
              <a:rPr lang="de-DE" b="1" dirty="0">
                <a:solidFill>
                  <a:srgbClr val="004C8B"/>
                </a:solidFill>
                <a:latin typeface="Martel Heavy"/>
              </a:rPr>
              <a:t> </a:t>
            </a:r>
            <a:r>
              <a:rPr lang="de-DE" b="1" dirty="0" err="1">
                <a:solidFill>
                  <a:srgbClr val="004C8B"/>
                </a:solidFill>
                <a:latin typeface="Martel Heavy"/>
              </a:rPr>
              <a:t>inclusion</a:t>
            </a:r>
            <a:endParaRPr lang="de-DE" b="1" dirty="0">
              <a:solidFill>
                <a:srgbClr val="004C8B"/>
              </a:solidFill>
              <a:latin typeface="Martel Heavy"/>
            </a:endParaRPr>
          </a:p>
          <a:p>
            <a:pPr marL="342900" indent="-342900">
              <a:buFont typeface="Arial" panose="020B0604020202020204" pitchFamily="34" charset="0"/>
              <a:buChar char="•"/>
            </a:pPr>
            <a:r>
              <a:rPr lang="de-DE" b="1" dirty="0" err="1">
                <a:solidFill>
                  <a:srgbClr val="004C8B"/>
                </a:solidFill>
                <a:latin typeface="Martel Heavy"/>
              </a:rPr>
              <a:t>Competitive</a:t>
            </a:r>
            <a:r>
              <a:rPr lang="de-DE" b="1" dirty="0">
                <a:solidFill>
                  <a:srgbClr val="004C8B"/>
                </a:solidFill>
                <a:latin typeface="Martel Heavy"/>
              </a:rPr>
              <a:t> and </a:t>
            </a:r>
            <a:r>
              <a:rPr lang="de-DE" b="1" dirty="0" err="1">
                <a:solidFill>
                  <a:srgbClr val="004C8B"/>
                </a:solidFill>
                <a:latin typeface="Martel Heavy"/>
              </a:rPr>
              <a:t>cooperative</a:t>
            </a:r>
            <a:r>
              <a:rPr lang="de-DE" b="1" dirty="0">
                <a:solidFill>
                  <a:srgbClr val="004C8B"/>
                </a:solidFill>
                <a:latin typeface="Martel Heavy"/>
              </a:rPr>
              <a:t> </a:t>
            </a:r>
            <a:r>
              <a:rPr lang="de-DE" b="1" dirty="0" err="1">
                <a:solidFill>
                  <a:srgbClr val="004C8B"/>
                </a:solidFill>
                <a:latin typeface="Martel Heavy"/>
              </a:rPr>
              <a:t>acting</a:t>
            </a:r>
            <a:r>
              <a:rPr lang="de-DE" b="1" dirty="0">
                <a:solidFill>
                  <a:srgbClr val="004C8B"/>
                </a:solidFill>
                <a:latin typeface="Martel Heavy"/>
              </a:rPr>
              <a:t> in MAS</a:t>
            </a:r>
          </a:p>
          <a:p>
            <a:pPr marL="342900" indent="-342900">
              <a:buFont typeface="Arial" panose="020B0604020202020204" pitchFamily="34" charset="0"/>
              <a:buChar char="•"/>
            </a:pPr>
            <a:endParaRPr lang="de-DE" b="1" dirty="0">
              <a:solidFill>
                <a:srgbClr val="004C8B"/>
              </a:solidFill>
              <a:latin typeface="Martel Heavy"/>
            </a:endParaRPr>
          </a:p>
        </p:txBody>
      </p:sp>
      <p:sp>
        <p:nvSpPr>
          <p:cNvPr id="10" name="Textplatzhalter 9">
            <a:extLst>
              <a:ext uri="{FF2B5EF4-FFF2-40B4-BE49-F238E27FC236}">
                <a16:creationId xmlns:a16="http://schemas.microsoft.com/office/drawing/2014/main" id="{33D4BEED-E4FA-A539-B22F-81F9D859C4CF}"/>
              </a:ext>
            </a:extLst>
          </p:cNvPr>
          <p:cNvSpPr>
            <a:spLocks noGrp="1"/>
          </p:cNvSpPr>
          <p:nvPr>
            <p:ph type="body" sz="quarter" idx="24"/>
          </p:nvPr>
        </p:nvSpPr>
        <p:spPr>
          <a:xfrm>
            <a:off x="1418880" y="1469249"/>
            <a:ext cx="9534981" cy="575362"/>
          </a:xfrm>
        </p:spPr>
        <p:txBody>
          <a:bodyPr/>
          <a:lstStyle/>
          <a:p>
            <a:r>
              <a:rPr lang="de-DE" dirty="0"/>
              <a:t>Department </a:t>
            </a:r>
            <a:r>
              <a:rPr lang="de-DE" dirty="0" err="1"/>
              <a:t>of</a:t>
            </a:r>
            <a:r>
              <a:rPr lang="de-DE" dirty="0"/>
              <a:t> Computer Science</a:t>
            </a:r>
            <a:endParaRPr lang="en-CA" dirty="0"/>
          </a:p>
        </p:txBody>
      </p:sp>
      <p:sp>
        <p:nvSpPr>
          <p:cNvPr id="13" name="Textplatzhalter 12">
            <a:extLst>
              <a:ext uri="{FF2B5EF4-FFF2-40B4-BE49-F238E27FC236}">
                <a16:creationId xmlns:a16="http://schemas.microsoft.com/office/drawing/2014/main" id="{50745873-E4AD-7108-D0B5-F54BA9871AF0}"/>
              </a:ext>
            </a:extLst>
          </p:cNvPr>
          <p:cNvSpPr>
            <a:spLocks noGrp="1"/>
          </p:cNvSpPr>
          <p:nvPr>
            <p:ph type="body" sz="quarter" idx="4294967295"/>
          </p:nvPr>
        </p:nvSpPr>
        <p:spPr>
          <a:xfrm>
            <a:off x="10230854" y="20224520"/>
            <a:ext cx="6898525" cy="484433"/>
          </a:xfrm>
        </p:spPr>
        <p:txBody>
          <a:bodyPr>
            <a:noAutofit/>
          </a:bodyPr>
          <a:lstStyle/>
          <a:p>
            <a:pPr marL="0" indent="0">
              <a:lnSpc>
                <a:spcPct val="100000"/>
              </a:lnSpc>
              <a:buNone/>
            </a:pPr>
            <a:r>
              <a:rPr lang="de-DE" sz="2500" dirty="0">
                <a:latin typeface="Open Sans" panose="020B0606030504020204" pitchFamily="34" charset="0"/>
                <a:ea typeface="Open Sans" panose="020B0606030504020204" pitchFamily="34" charset="0"/>
                <a:cs typeface="Open Sans" panose="020B0606030504020204" pitchFamily="34" charset="0"/>
              </a:rPr>
              <a:t>Reinforcement Learning </a:t>
            </a:r>
            <a:br>
              <a:rPr lang="de-DE" sz="2500" dirty="0">
                <a:latin typeface="Open Sans" panose="020B0606030504020204" pitchFamily="34" charset="0"/>
                <a:ea typeface="Open Sans" panose="020B0606030504020204" pitchFamily="34" charset="0"/>
                <a:cs typeface="Open Sans" panose="020B0606030504020204" pitchFamily="34" charset="0"/>
              </a:rPr>
            </a:br>
            <a:r>
              <a:rPr lang="de-DE" sz="2500" dirty="0">
                <a:latin typeface="Open Sans" panose="020B0606030504020204" pitchFamily="34" charset="0"/>
                <a:ea typeface="Open Sans" panose="020B0606030504020204" pitchFamily="34" charset="0"/>
                <a:cs typeface="Open Sans" panose="020B0606030504020204" pitchFamily="34" charset="0"/>
              </a:rPr>
              <a:t>Multi-Agent Systems</a:t>
            </a:r>
            <a:endParaRPr lang="en-CA"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Textplatzhalter 12">
            <a:extLst>
              <a:ext uri="{FF2B5EF4-FFF2-40B4-BE49-F238E27FC236}">
                <a16:creationId xmlns:a16="http://schemas.microsoft.com/office/drawing/2014/main" id="{2C8D22A7-521E-763A-FAD1-2545AB8A5E9A}"/>
              </a:ext>
            </a:extLst>
          </p:cNvPr>
          <p:cNvSpPr txBox="1">
            <a:spLocks/>
          </p:cNvSpPr>
          <p:nvPr/>
        </p:nvSpPr>
        <p:spPr>
          <a:xfrm>
            <a:off x="18059496" y="20437013"/>
            <a:ext cx="11620500" cy="484433"/>
          </a:xfrm>
          <a:prstGeom prst="rect">
            <a:avLst/>
          </a:prstGeom>
        </p:spPr>
        <p:txBody>
          <a:bodyPr vert="horz" lIns="91440" tIns="45720" rIns="91440" bIns="45720" rtlCol="0" anchor="t" anchorCtr="0">
            <a:noAutofit/>
          </a:bodyPr>
          <a:lstStyle>
            <a:lvl1pPr marL="0" indent="0" algn="l" defTabSz="2832080" rtl="0" eaLnBrk="1" latinLnBrk="0" hangingPunct="1">
              <a:lnSpc>
                <a:spcPct val="20000"/>
              </a:lnSpc>
              <a:spcBef>
                <a:spcPts val="3097"/>
              </a:spcBef>
              <a:buFont typeface="Arial" panose="020B0604020202020204" pitchFamily="34" charset="0"/>
              <a:buNone/>
              <a:defRPr sz="2000" b="0" i="0" kern="1200" baseline="0">
                <a:solidFill>
                  <a:schemeClr val="tx1"/>
                </a:solidFill>
                <a:latin typeface="Open Sans" charset="0"/>
                <a:ea typeface="Open Sans" charset="0"/>
                <a:cs typeface="Open Sans" charset="0"/>
              </a:defRPr>
            </a:lvl1pPr>
            <a:lvl2pPr marL="2124060" indent="-708020" algn="l" defTabSz="2832080" rtl="0" eaLnBrk="1" latinLnBrk="0" hangingPunct="1">
              <a:lnSpc>
                <a:spcPct val="90000"/>
              </a:lnSpc>
              <a:spcBef>
                <a:spcPts val="1549"/>
              </a:spcBef>
              <a:buFont typeface="Arial" panose="020B0604020202020204" pitchFamily="34" charset="0"/>
              <a:buChar char="•"/>
              <a:defRPr sz="7433" kern="1200">
                <a:solidFill>
                  <a:schemeClr val="tx1"/>
                </a:solidFill>
                <a:latin typeface="+mn-lt"/>
                <a:ea typeface="+mn-ea"/>
                <a:cs typeface="+mn-cs"/>
              </a:defRPr>
            </a:lvl2pPr>
            <a:lvl3pPr marL="3540100" indent="-708020" algn="l" defTabSz="2832080" rtl="0" eaLnBrk="1" latinLnBrk="0" hangingPunct="1">
              <a:lnSpc>
                <a:spcPct val="90000"/>
              </a:lnSpc>
              <a:spcBef>
                <a:spcPts val="1549"/>
              </a:spcBef>
              <a:buFont typeface="Arial" panose="020B0604020202020204" pitchFamily="34" charset="0"/>
              <a:buChar char="•"/>
              <a:defRPr sz="6194" kern="1200">
                <a:solidFill>
                  <a:schemeClr val="tx1"/>
                </a:solidFill>
                <a:latin typeface="+mn-lt"/>
                <a:ea typeface="+mn-ea"/>
                <a:cs typeface="+mn-cs"/>
              </a:defRPr>
            </a:lvl3pPr>
            <a:lvl4pPr marL="495613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4pPr>
            <a:lvl5pPr marL="637217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5pPr>
            <a:lvl6pPr marL="778821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6pPr>
            <a:lvl7pPr marL="920425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7pPr>
            <a:lvl8pPr marL="1062029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8pPr>
            <a:lvl9pPr marL="1203633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9pPr>
          </a:lstStyle>
          <a:p>
            <a:r>
              <a:rPr lang="de-DE" sz="2500" b="1" dirty="0"/>
              <a:t>Helen Haase (B.Sc.)                               Prof. Dr. Thomas Clemen</a:t>
            </a:r>
          </a:p>
          <a:p>
            <a:r>
              <a:rPr lang="de-DE" sz="2500" dirty="0"/>
              <a:t>Helen.Haase@haw-hamburg.de           Thomas.Clemen@haw.hamburg.de  </a:t>
            </a:r>
            <a:endParaRPr lang="en-CA" sz="2500" dirty="0"/>
          </a:p>
        </p:txBody>
      </p:sp>
      <p:sp>
        <p:nvSpPr>
          <p:cNvPr id="18" name="Textfeld 17">
            <a:extLst>
              <a:ext uri="{FF2B5EF4-FFF2-40B4-BE49-F238E27FC236}">
                <a16:creationId xmlns:a16="http://schemas.microsoft.com/office/drawing/2014/main" id="{BA582A46-60A5-679B-7804-FAFA3768404B}"/>
              </a:ext>
            </a:extLst>
          </p:cNvPr>
          <p:cNvSpPr txBox="1"/>
          <p:nvPr/>
        </p:nvSpPr>
        <p:spPr>
          <a:xfrm>
            <a:off x="-8412169" y="17304597"/>
            <a:ext cx="3040167" cy="707887"/>
          </a:xfrm>
          <a:prstGeom prst="rect">
            <a:avLst/>
          </a:prstGeom>
          <a:noFill/>
        </p:spPr>
        <p:txBody>
          <a:bodyPr wrap="square" rtlCol="0">
            <a:spAutoFit/>
          </a:bodyPr>
          <a:lstStyle/>
          <a:p>
            <a:pPr algn="ctr"/>
            <a:r>
              <a:rPr lang="de-DE" sz="2000" dirty="0">
                <a:latin typeface="Martel Heavy"/>
              </a:rPr>
              <a:t>Dataset </a:t>
            </a:r>
            <a:br>
              <a:rPr lang="de-DE" sz="2000" dirty="0">
                <a:latin typeface="Martel Heavy"/>
              </a:rPr>
            </a:br>
            <a:r>
              <a:rPr lang="de-DE" sz="2000" dirty="0" err="1">
                <a:latin typeface="Martel Heavy"/>
              </a:rPr>
              <a:t>LichessAPI</a:t>
            </a:r>
            <a:endParaRPr lang="en-CA" sz="2000" dirty="0">
              <a:latin typeface="Martel Heavy"/>
            </a:endParaRPr>
          </a:p>
        </p:txBody>
      </p:sp>
      <p:sp>
        <p:nvSpPr>
          <p:cNvPr id="23" name="Pfeil: nach unten 22">
            <a:extLst>
              <a:ext uri="{FF2B5EF4-FFF2-40B4-BE49-F238E27FC236}">
                <a16:creationId xmlns:a16="http://schemas.microsoft.com/office/drawing/2014/main" id="{12E6DB63-E2F5-746D-D228-6A990B102F19}"/>
              </a:ext>
            </a:extLst>
          </p:cNvPr>
          <p:cNvSpPr/>
          <p:nvPr/>
        </p:nvSpPr>
        <p:spPr>
          <a:xfrm rot="16200000">
            <a:off x="36188732" y="702670"/>
            <a:ext cx="704804" cy="1144003"/>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24" name="Textfeld 23">
            <a:extLst>
              <a:ext uri="{FF2B5EF4-FFF2-40B4-BE49-F238E27FC236}">
                <a16:creationId xmlns:a16="http://schemas.microsoft.com/office/drawing/2014/main" id="{7B58A900-D43E-8CBF-C331-9C79CEE1F916}"/>
              </a:ext>
            </a:extLst>
          </p:cNvPr>
          <p:cNvSpPr txBox="1"/>
          <p:nvPr/>
        </p:nvSpPr>
        <p:spPr>
          <a:xfrm>
            <a:off x="34986118" y="1759335"/>
            <a:ext cx="3040167" cy="707886"/>
          </a:xfrm>
          <a:prstGeom prst="rect">
            <a:avLst/>
          </a:prstGeom>
          <a:noFill/>
        </p:spPr>
        <p:txBody>
          <a:bodyPr wrap="square" rtlCol="0">
            <a:spAutoFit/>
          </a:bodyPr>
          <a:lstStyle/>
          <a:p>
            <a:pPr algn="ctr"/>
            <a:r>
              <a:rPr lang="de-DE" sz="2000" i="1" dirty="0">
                <a:latin typeface="Martel Heavy"/>
              </a:rPr>
              <a:t>Setup </a:t>
            </a:r>
            <a:r>
              <a:rPr lang="de-DE" sz="2000" i="1" dirty="0" err="1">
                <a:latin typeface="Martel Heavy"/>
              </a:rPr>
              <a:t>each</a:t>
            </a:r>
            <a:r>
              <a:rPr lang="de-DE" sz="2000" i="1" dirty="0">
                <a:latin typeface="Martel Heavy"/>
              </a:rPr>
              <a:t> </a:t>
            </a:r>
          </a:p>
          <a:p>
            <a:pPr algn="ctr"/>
            <a:r>
              <a:rPr lang="de-DE" sz="2000" i="1" dirty="0" err="1">
                <a:latin typeface="Martel Heavy"/>
              </a:rPr>
              <a:t>agent</a:t>
            </a:r>
            <a:endParaRPr lang="en-CA" sz="2000" i="1" dirty="0">
              <a:latin typeface="Martel Heavy"/>
            </a:endParaRPr>
          </a:p>
        </p:txBody>
      </p:sp>
      <p:sp>
        <p:nvSpPr>
          <p:cNvPr id="25" name="Pfeil: nach links gekrümmt 24">
            <a:extLst>
              <a:ext uri="{FF2B5EF4-FFF2-40B4-BE49-F238E27FC236}">
                <a16:creationId xmlns:a16="http://schemas.microsoft.com/office/drawing/2014/main" id="{40F647F4-4574-3756-F9E0-5FDB17E93187}"/>
              </a:ext>
            </a:extLst>
          </p:cNvPr>
          <p:cNvSpPr/>
          <p:nvPr/>
        </p:nvSpPr>
        <p:spPr>
          <a:xfrm rot="10800000" flipH="1">
            <a:off x="44552563" y="345917"/>
            <a:ext cx="1513585" cy="1191268"/>
          </a:xfrm>
          <a:prstGeom prst="curvedLeftArrow">
            <a:avLst>
              <a:gd name="adj1" fmla="val 25000"/>
              <a:gd name="adj2" fmla="val 50000"/>
              <a:gd name="adj3" fmla="val 25000"/>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26" name="Textfeld 25">
            <a:extLst>
              <a:ext uri="{FF2B5EF4-FFF2-40B4-BE49-F238E27FC236}">
                <a16:creationId xmlns:a16="http://schemas.microsoft.com/office/drawing/2014/main" id="{656FB422-6BD9-EDC2-611E-5E598E6DBE49}"/>
              </a:ext>
            </a:extLst>
          </p:cNvPr>
          <p:cNvSpPr txBox="1"/>
          <p:nvPr/>
        </p:nvSpPr>
        <p:spPr>
          <a:xfrm>
            <a:off x="45735299" y="373593"/>
            <a:ext cx="3040167" cy="1631215"/>
          </a:xfrm>
          <a:prstGeom prst="rect">
            <a:avLst/>
          </a:prstGeom>
          <a:noFill/>
        </p:spPr>
        <p:txBody>
          <a:bodyPr wrap="square" rtlCol="0">
            <a:spAutoFit/>
          </a:bodyPr>
          <a:lstStyle/>
          <a:p>
            <a:pPr algn="ctr"/>
            <a:r>
              <a:rPr lang="de-DE" sz="2000" i="1" dirty="0">
                <a:latin typeface="Martel Heavy"/>
              </a:rPr>
              <a:t>Train </a:t>
            </a:r>
            <a:r>
              <a:rPr lang="de-DE" sz="2000" i="1" dirty="0" err="1">
                <a:latin typeface="Martel Heavy"/>
              </a:rPr>
              <a:t>local</a:t>
            </a:r>
            <a:r>
              <a:rPr lang="de-DE" sz="2000" i="1" dirty="0">
                <a:latin typeface="Martel Heavy"/>
              </a:rPr>
              <a:t> and global </a:t>
            </a:r>
            <a:r>
              <a:rPr lang="de-DE" sz="2000" i="1" dirty="0" err="1">
                <a:latin typeface="Martel Heavy"/>
              </a:rPr>
              <a:t>agents</a:t>
            </a:r>
            <a:endParaRPr lang="de-DE" sz="2000" i="1" dirty="0">
              <a:latin typeface="Martel Heavy"/>
            </a:endParaRPr>
          </a:p>
          <a:p>
            <a:pPr algn="ctr"/>
            <a:endParaRPr lang="de-DE" sz="2000" i="1" dirty="0">
              <a:latin typeface="Martel Heavy"/>
            </a:endParaRPr>
          </a:p>
          <a:p>
            <a:pPr algn="ctr"/>
            <a:r>
              <a:rPr lang="de-DE" sz="2000" i="1" dirty="0">
                <a:latin typeface="Martel Heavy"/>
              </a:rPr>
              <a:t>Perform </a:t>
            </a:r>
            <a:r>
              <a:rPr lang="de-DE" sz="2000" i="1" dirty="0" err="1">
                <a:latin typeface="Martel Heavy"/>
              </a:rPr>
              <a:t>experiments</a:t>
            </a:r>
            <a:r>
              <a:rPr lang="de-DE" sz="2000" i="1" dirty="0">
                <a:latin typeface="Martel Heavy"/>
              </a:rPr>
              <a:t> </a:t>
            </a:r>
            <a:r>
              <a:rPr lang="de-DE" sz="2000" i="1" dirty="0" err="1">
                <a:latin typeface="Martel Heavy"/>
              </a:rPr>
              <a:t>for</a:t>
            </a:r>
            <a:r>
              <a:rPr lang="de-DE" sz="2000" i="1" dirty="0">
                <a:latin typeface="Martel Heavy"/>
              </a:rPr>
              <a:t> different </a:t>
            </a:r>
            <a:r>
              <a:rPr lang="de-DE" sz="2000" i="1" dirty="0" err="1">
                <a:latin typeface="Martel Heavy"/>
              </a:rPr>
              <a:t>setups</a:t>
            </a:r>
            <a:endParaRPr lang="en-CA" sz="2000" i="1" dirty="0">
              <a:latin typeface="Martel Heavy"/>
            </a:endParaRPr>
          </a:p>
        </p:txBody>
      </p:sp>
      <p:sp>
        <p:nvSpPr>
          <p:cNvPr id="29" name="Pfeil: nach unten 28">
            <a:extLst>
              <a:ext uri="{FF2B5EF4-FFF2-40B4-BE49-F238E27FC236}">
                <a16:creationId xmlns:a16="http://schemas.microsoft.com/office/drawing/2014/main" id="{D17D455B-A754-5AB3-6C9B-845652414580}"/>
              </a:ext>
            </a:extLst>
          </p:cNvPr>
          <p:cNvSpPr/>
          <p:nvPr/>
        </p:nvSpPr>
        <p:spPr>
          <a:xfrm rot="16200000">
            <a:off x="43988836" y="1576227"/>
            <a:ext cx="364256" cy="2564841"/>
          </a:xfrm>
          <a:prstGeom prst="downArrow">
            <a:avLst/>
          </a:prstGeom>
          <a:solidFill>
            <a:srgbClr val="FFE6CD"/>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dirty="0"/>
          </a:p>
        </p:txBody>
      </p:sp>
      <p:sp>
        <p:nvSpPr>
          <p:cNvPr id="35" name="Rechteck: abgerundete Ecken 34">
            <a:extLst>
              <a:ext uri="{FF2B5EF4-FFF2-40B4-BE49-F238E27FC236}">
                <a16:creationId xmlns:a16="http://schemas.microsoft.com/office/drawing/2014/main" id="{68A8CCD0-3432-1968-5BA8-773C4A8F3054}"/>
              </a:ext>
            </a:extLst>
          </p:cNvPr>
          <p:cNvSpPr/>
          <p:nvPr/>
        </p:nvSpPr>
        <p:spPr>
          <a:xfrm>
            <a:off x="52437538" y="2734370"/>
            <a:ext cx="3240979" cy="1441959"/>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7" name="Grafik 36" descr="Ein Bild, das Spiele, Brettspiel, Hallensportarten, Screenshot enthält.&#10;&#10;Automatisch generierte Beschreibung">
            <a:extLst>
              <a:ext uri="{FF2B5EF4-FFF2-40B4-BE49-F238E27FC236}">
                <a16:creationId xmlns:a16="http://schemas.microsoft.com/office/drawing/2014/main" id="{AA363ECA-10D9-6FA7-EE38-ECBEB464114B}"/>
              </a:ext>
            </a:extLst>
          </p:cNvPr>
          <p:cNvPicPr>
            <a:picLocks noChangeAspect="1"/>
          </p:cNvPicPr>
          <p:nvPr/>
        </p:nvPicPr>
        <p:blipFill>
          <a:blip r:embed="rId2"/>
          <a:stretch>
            <a:fillRect/>
          </a:stretch>
        </p:blipFill>
        <p:spPr>
          <a:xfrm>
            <a:off x="52502243" y="3368534"/>
            <a:ext cx="317583" cy="322456"/>
          </a:xfrm>
          <a:prstGeom prst="rect">
            <a:avLst/>
          </a:prstGeom>
        </p:spPr>
      </p:pic>
      <p:sp>
        <p:nvSpPr>
          <p:cNvPr id="38" name="Textfeld 37">
            <a:extLst>
              <a:ext uri="{FF2B5EF4-FFF2-40B4-BE49-F238E27FC236}">
                <a16:creationId xmlns:a16="http://schemas.microsoft.com/office/drawing/2014/main" id="{6FB72AD8-A5F5-E26F-EE68-5FF9098A874A}"/>
              </a:ext>
            </a:extLst>
          </p:cNvPr>
          <p:cNvSpPr txBox="1"/>
          <p:nvPr/>
        </p:nvSpPr>
        <p:spPr>
          <a:xfrm>
            <a:off x="53359765" y="3115725"/>
            <a:ext cx="1638565" cy="1120627"/>
          </a:xfrm>
          <a:prstGeom prst="rect">
            <a:avLst/>
          </a:prstGeom>
          <a:noFill/>
        </p:spPr>
        <p:txBody>
          <a:bodyPr wrap="square" rtlCol="0">
            <a:spAutoFit/>
          </a:bodyPr>
          <a:lstStyle/>
          <a:p>
            <a:pPr algn="ctr"/>
            <a:r>
              <a:rPr lang="de-DE" sz="2000" dirty="0">
                <a:latin typeface="Martel Heavy"/>
              </a:rPr>
              <a:t>[-1,1] – 50%</a:t>
            </a:r>
          </a:p>
          <a:p>
            <a:pPr algn="ctr"/>
            <a:r>
              <a:rPr lang="de-DE" sz="2000" dirty="0">
                <a:latin typeface="Martel Heavy"/>
              </a:rPr>
              <a:t> [-2,2] – 10%</a:t>
            </a:r>
          </a:p>
          <a:p>
            <a:pPr algn="ctr"/>
            <a:r>
              <a:rPr lang="de-DE" sz="2000" dirty="0">
                <a:latin typeface="Martel Heavy"/>
              </a:rPr>
              <a:t>…</a:t>
            </a:r>
            <a:endParaRPr lang="en-CA" sz="2000" dirty="0">
              <a:latin typeface="Martel Heavy"/>
            </a:endParaRPr>
          </a:p>
          <a:p>
            <a:pPr algn="ctr"/>
            <a:endParaRPr lang="en-CA" sz="2000" dirty="0">
              <a:latin typeface="Martel Heavy"/>
            </a:endParaRPr>
          </a:p>
        </p:txBody>
      </p:sp>
      <p:pic>
        <p:nvPicPr>
          <p:cNvPr id="39" name="Grafik 38" descr="Ein Bild, das Kreis, Entwurf, Symmetrie, Muster enthält.&#10;&#10;Automatisch generierte Beschreibung">
            <a:extLst>
              <a:ext uri="{FF2B5EF4-FFF2-40B4-BE49-F238E27FC236}">
                <a16:creationId xmlns:a16="http://schemas.microsoft.com/office/drawing/2014/main" id="{7BA45F1F-EB5D-35A7-D1C5-A0F2F8263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52884531" y="3256874"/>
            <a:ext cx="648504" cy="545778"/>
          </a:xfrm>
          <a:prstGeom prst="rect">
            <a:avLst/>
          </a:prstGeom>
        </p:spPr>
      </p:pic>
      <p:sp>
        <p:nvSpPr>
          <p:cNvPr id="40" name="Geschweifte Klammer rechts 39">
            <a:extLst>
              <a:ext uri="{FF2B5EF4-FFF2-40B4-BE49-F238E27FC236}">
                <a16:creationId xmlns:a16="http://schemas.microsoft.com/office/drawing/2014/main" id="{711401F1-BC5E-7AF0-C5B5-357F0F44E9A1}"/>
              </a:ext>
            </a:extLst>
          </p:cNvPr>
          <p:cNvSpPr/>
          <p:nvPr/>
        </p:nvSpPr>
        <p:spPr>
          <a:xfrm>
            <a:off x="54663614" y="2931978"/>
            <a:ext cx="253517" cy="1124463"/>
          </a:xfrm>
          <a:prstGeom prst="rightBrace">
            <a:avLst/>
          </a:prstGeom>
          <a:ln w="1016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1" name="Textfeld 40">
            <a:extLst>
              <a:ext uri="{FF2B5EF4-FFF2-40B4-BE49-F238E27FC236}">
                <a16:creationId xmlns:a16="http://schemas.microsoft.com/office/drawing/2014/main" id="{2E6A4044-0626-3913-64D7-02D30832B8E1}"/>
              </a:ext>
            </a:extLst>
          </p:cNvPr>
          <p:cNvSpPr txBox="1"/>
          <p:nvPr/>
        </p:nvSpPr>
        <p:spPr>
          <a:xfrm>
            <a:off x="54432536" y="3256874"/>
            <a:ext cx="1638565" cy="338795"/>
          </a:xfrm>
          <a:prstGeom prst="rect">
            <a:avLst/>
          </a:prstGeom>
          <a:noFill/>
        </p:spPr>
        <p:txBody>
          <a:bodyPr wrap="square" rtlCol="0">
            <a:spAutoFit/>
          </a:bodyPr>
          <a:lstStyle/>
          <a:p>
            <a:pPr algn="ctr"/>
            <a:r>
              <a:rPr lang="de-DE" sz="2000" dirty="0">
                <a:latin typeface="Martel Heavy"/>
              </a:rPr>
              <a:t>[-1,1]</a:t>
            </a:r>
            <a:endParaRPr lang="en-CA" sz="2000" dirty="0">
              <a:latin typeface="Martel Heavy"/>
            </a:endParaRPr>
          </a:p>
        </p:txBody>
      </p:sp>
      <p:sp>
        <p:nvSpPr>
          <p:cNvPr id="33" name="Pfeil: nach unten 32">
            <a:extLst>
              <a:ext uri="{FF2B5EF4-FFF2-40B4-BE49-F238E27FC236}">
                <a16:creationId xmlns:a16="http://schemas.microsoft.com/office/drawing/2014/main" id="{9B20DC1E-8BDF-AD96-29D6-346DC4E36D62}"/>
              </a:ext>
            </a:extLst>
          </p:cNvPr>
          <p:cNvSpPr/>
          <p:nvPr/>
        </p:nvSpPr>
        <p:spPr>
          <a:xfrm>
            <a:off x="49979642" y="4264122"/>
            <a:ext cx="704804" cy="473301"/>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34" name="Textfeld 33">
            <a:extLst>
              <a:ext uri="{FF2B5EF4-FFF2-40B4-BE49-F238E27FC236}">
                <a16:creationId xmlns:a16="http://schemas.microsoft.com/office/drawing/2014/main" id="{3C4DC1C7-CFEF-C40D-3284-DDFE23660969}"/>
              </a:ext>
            </a:extLst>
          </p:cNvPr>
          <p:cNvSpPr txBox="1"/>
          <p:nvPr/>
        </p:nvSpPr>
        <p:spPr>
          <a:xfrm>
            <a:off x="49292357" y="4785170"/>
            <a:ext cx="1935114" cy="707887"/>
          </a:xfrm>
          <a:prstGeom prst="rect">
            <a:avLst/>
          </a:prstGeom>
          <a:noFill/>
        </p:spPr>
        <p:txBody>
          <a:bodyPr wrap="square" rtlCol="0">
            <a:spAutoFit/>
          </a:bodyPr>
          <a:lstStyle/>
          <a:p>
            <a:pPr algn="ctr"/>
            <a:r>
              <a:rPr lang="de-DE" sz="2000" i="1" dirty="0">
                <a:latin typeface="Martel Heavy"/>
              </a:rPr>
              <a:t>Move Knight (R)</a:t>
            </a:r>
          </a:p>
          <a:p>
            <a:pPr algn="ctr"/>
            <a:r>
              <a:rPr lang="de-DE" sz="2000" i="1" dirty="0">
                <a:latin typeface="Martel Heavy"/>
              </a:rPr>
              <a:t>[-1,2] </a:t>
            </a:r>
            <a:endParaRPr lang="en-CA" sz="2000" i="1" dirty="0">
              <a:latin typeface="Martel Heavy"/>
            </a:endParaRPr>
          </a:p>
        </p:txBody>
      </p:sp>
      <p:grpSp>
        <p:nvGrpSpPr>
          <p:cNvPr id="30" name="Gruppieren 29">
            <a:extLst>
              <a:ext uri="{FF2B5EF4-FFF2-40B4-BE49-F238E27FC236}">
                <a16:creationId xmlns:a16="http://schemas.microsoft.com/office/drawing/2014/main" id="{A0520D42-DB8D-6CB4-998A-1B199C957E68}"/>
              </a:ext>
            </a:extLst>
          </p:cNvPr>
          <p:cNvGrpSpPr/>
          <p:nvPr/>
        </p:nvGrpSpPr>
        <p:grpSpPr>
          <a:xfrm>
            <a:off x="48995258" y="2711147"/>
            <a:ext cx="3643581" cy="1445935"/>
            <a:chOff x="6309360" y="5401056"/>
            <a:chExt cx="1700061" cy="664464"/>
          </a:xfrm>
        </p:grpSpPr>
        <p:sp>
          <p:nvSpPr>
            <p:cNvPr id="42" name="Rechteck: abgerundete Ecken 41">
              <a:extLst>
                <a:ext uri="{FF2B5EF4-FFF2-40B4-BE49-F238E27FC236}">
                  <a16:creationId xmlns:a16="http://schemas.microsoft.com/office/drawing/2014/main" id="{4B83C877-CCB0-D525-7742-29BEA36FBD6A}"/>
                </a:ext>
              </a:extLst>
            </p:cNvPr>
            <p:cNvSpPr/>
            <p:nvPr/>
          </p:nvSpPr>
          <p:spPr>
            <a:xfrm>
              <a:off x="6309360" y="5401056"/>
              <a:ext cx="1516380" cy="664464"/>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4" name="Grafik 43" descr="Ein Bild, das Spiele, Brettspiel, Hallensportarten, Screenshot enthält.&#10;&#10;Automatisch generierte Beschreibung">
              <a:extLst>
                <a:ext uri="{FF2B5EF4-FFF2-40B4-BE49-F238E27FC236}">
                  <a16:creationId xmlns:a16="http://schemas.microsoft.com/office/drawing/2014/main" id="{69EC8293-765B-A26D-72F8-616E792D045A}"/>
                </a:ext>
              </a:extLst>
            </p:cNvPr>
            <p:cNvPicPr>
              <a:picLocks noChangeAspect="1"/>
            </p:cNvPicPr>
            <p:nvPr/>
          </p:nvPicPr>
          <p:blipFill>
            <a:blip r:embed="rId2"/>
            <a:stretch>
              <a:fillRect/>
            </a:stretch>
          </p:blipFill>
          <p:spPr>
            <a:xfrm>
              <a:off x="6339634" y="5693283"/>
              <a:ext cx="148590" cy="148590"/>
            </a:xfrm>
            <a:prstGeom prst="rect">
              <a:avLst/>
            </a:prstGeom>
          </p:spPr>
        </p:pic>
        <p:sp>
          <p:nvSpPr>
            <p:cNvPr id="45" name="Textfeld 44">
              <a:extLst>
                <a:ext uri="{FF2B5EF4-FFF2-40B4-BE49-F238E27FC236}">
                  <a16:creationId xmlns:a16="http://schemas.microsoft.com/office/drawing/2014/main" id="{270B566E-C3DD-BF1A-F7C4-2663C4C37A0F}"/>
                </a:ext>
              </a:extLst>
            </p:cNvPr>
            <p:cNvSpPr txBox="1"/>
            <p:nvPr/>
          </p:nvSpPr>
          <p:spPr>
            <a:xfrm>
              <a:off x="6740849" y="5576787"/>
              <a:ext cx="766647" cy="396301"/>
            </a:xfrm>
            <a:prstGeom prst="rect">
              <a:avLst/>
            </a:prstGeom>
            <a:noFill/>
          </p:spPr>
          <p:txBody>
            <a:bodyPr wrap="square" rtlCol="0">
              <a:spAutoFit/>
            </a:bodyPr>
            <a:lstStyle/>
            <a:p>
              <a:pPr algn="ctr"/>
              <a:r>
                <a:rPr lang="de-DE" sz="2000" dirty="0">
                  <a:latin typeface="Martel Heavy"/>
                </a:rPr>
                <a:t>[1,2] – 70%</a:t>
              </a:r>
            </a:p>
            <a:p>
              <a:pPr algn="ctr"/>
              <a:r>
                <a:rPr lang="de-DE" sz="2000" dirty="0">
                  <a:latin typeface="Martel Heavy"/>
                </a:rPr>
                <a:t> [1,1] – 30%</a:t>
              </a:r>
              <a:endParaRPr lang="en-CA" sz="2000" dirty="0">
                <a:latin typeface="Martel Heavy"/>
              </a:endParaRPr>
            </a:p>
            <a:p>
              <a:pPr algn="ctr"/>
              <a:endParaRPr lang="en-CA" sz="2000" dirty="0">
                <a:latin typeface="Martel Heavy"/>
              </a:endParaRPr>
            </a:p>
          </p:txBody>
        </p:sp>
        <p:pic>
          <p:nvPicPr>
            <p:cNvPr id="46" name="Grafik 45" descr="Ein Bild, das Kreis, Entwurf, Symmetrie, Muster enthält.&#10;&#10;Automatisch generierte Beschreibung">
              <a:extLst>
                <a:ext uri="{FF2B5EF4-FFF2-40B4-BE49-F238E27FC236}">
                  <a16:creationId xmlns:a16="http://schemas.microsoft.com/office/drawing/2014/main" id="{743A52B3-B413-EDD3-BBF4-E94F3C7371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6518498" y="5641829"/>
              <a:ext cx="303420" cy="251498"/>
            </a:xfrm>
            <a:prstGeom prst="rect">
              <a:avLst/>
            </a:prstGeom>
          </p:spPr>
        </p:pic>
        <p:sp>
          <p:nvSpPr>
            <p:cNvPr id="47" name="Geschweifte Klammer rechts 46">
              <a:extLst>
                <a:ext uri="{FF2B5EF4-FFF2-40B4-BE49-F238E27FC236}">
                  <a16:creationId xmlns:a16="http://schemas.microsoft.com/office/drawing/2014/main" id="{914B5A4D-D9C9-910D-B700-B1110609ADC9}"/>
                </a:ext>
              </a:extLst>
            </p:cNvPr>
            <p:cNvSpPr/>
            <p:nvPr/>
          </p:nvSpPr>
          <p:spPr>
            <a:xfrm>
              <a:off x="7350890" y="5492115"/>
              <a:ext cx="118615" cy="518160"/>
            </a:xfrm>
            <a:prstGeom prst="rightBrace">
              <a:avLst/>
            </a:prstGeom>
            <a:ln w="1016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8" name="Textfeld 47">
              <a:extLst>
                <a:ext uri="{FF2B5EF4-FFF2-40B4-BE49-F238E27FC236}">
                  <a16:creationId xmlns:a16="http://schemas.microsoft.com/office/drawing/2014/main" id="{1B954E60-5D40-C03D-70B6-222179254B30}"/>
                </a:ext>
              </a:extLst>
            </p:cNvPr>
            <p:cNvSpPr txBox="1"/>
            <p:nvPr/>
          </p:nvSpPr>
          <p:spPr>
            <a:xfrm>
              <a:off x="7242774" y="5641829"/>
              <a:ext cx="766647" cy="156119"/>
            </a:xfrm>
            <a:prstGeom prst="rect">
              <a:avLst/>
            </a:prstGeom>
            <a:noFill/>
          </p:spPr>
          <p:txBody>
            <a:bodyPr wrap="square" rtlCol="0">
              <a:spAutoFit/>
            </a:bodyPr>
            <a:lstStyle/>
            <a:p>
              <a:pPr algn="ctr"/>
              <a:r>
                <a:rPr lang="de-DE" sz="2000" dirty="0">
                  <a:latin typeface="Martel Heavy"/>
                </a:rPr>
                <a:t>[1,2]</a:t>
              </a:r>
              <a:endParaRPr lang="en-CA" sz="2000" dirty="0">
                <a:latin typeface="Martel Heavy"/>
              </a:endParaRPr>
            </a:p>
          </p:txBody>
        </p:sp>
      </p:grpSp>
      <p:pic>
        <p:nvPicPr>
          <p:cNvPr id="80" name="Grafik 79" descr="Ein Bild, das Rechteck, Quadrat, Screenshot, Entwurf enthält.&#10;&#10;Automatisch generierte Beschreibung">
            <a:extLst>
              <a:ext uri="{FF2B5EF4-FFF2-40B4-BE49-F238E27FC236}">
                <a16:creationId xmlns:a16="http://schemas.microsoft.com/office/drawing/2014/main" id="{0035A33E-736D-D40B-244C-341C3FF91E0B}"/>
              </a:ext>
            </a:extLst>
          </p:cNvPr>
          <p:cNvPicPr>
            <a:picLocks noChangeAspect="1"/>
          </p:cNvPicPr>
          <p:nvPr/>
        </p:nvPicPr>
        <p:blipFill rotWithShape="1">
          <a:blip r:embed="rId4">
            <a:extLst>
              <a:ext uri="{28A0092B-C50C-407E-A947-70E740481C1C}">
                <a14:useLocalDpi xmlns:a14="http://schemas.microsoft.com/office/drawing/2010/main" val="0"/>
              </a:ext>
            </a:extLst>
          </a:blip>
          <a:srcRect t="9839"/>
          <a:stretch/>
        </p:blipFill>
        <p:spPr>
          <a:xfrm>
            <a:off x="50332044" y="2800421"/>
            <a:ext cx="277691" cy="256088"/>
          </a:xfrm>
          <a:prstGeom prst="rect">
            <a:avLst/>
          </a:prstGeom>
          <a:ln>
            <a:solidFill>
              <a:schemeClr val="accent2">
                <a:lumMod val="50000"/>
              </a:schemeClr>
            </a:solidFill>
          </a:ln>
        </p:spPr>
      </p:pic>
      <p:grpSp>
        <p:nvGrpSpPr>
          <p:cNvPr id="28" name="Gruppieren 27">
            <a:extLst>
              <a:ext uri="{FF2B5EF4-FFF2-40B4-BE49-F238E27FC236}">
                <a16:creationId xmlns:a16="http://schemas.microsoft.com/office/drawing/2014/main" id="{E92DCFE5-2D83-2B7A-EEC2-A633AC5A2FDA}"/>
              </a:ext>
            </a:extLst>
          </p:cNvPr>
          <p:cNvGrpSpPr/>
          <p:nvPr/>
        </p:nvGrpSpPr>
        <p:grpSpPr>
          <a:xfrm>
            <a:off x="45691656" y="2734370"/>
            <a:ext cx="3559463" cy="1471352"/>
            <a:chOff x="6309360" y="5401056"/>
            <a:chExt cx="1700061" cy="692123"/>
          </a:xfrm>
        </p:grpSpPr>
        <p:sp>
          <p:nvSpPr>
            <p:cNvPr id="49" name="Rechteck: abgerundete Ecken 48">
              <a:extLst>
                <a:ext uri="{FF2B5EF4-FFF2-40B4-BE49-F238E27FC236}">
                  <a16:creationId xmlns:a16="http://schemas.microsoft.com/office/drawing/2014/main" id="{4256C1B6-C302-29FC-2651-0413C373791F}"/>
                </a:ext>
              </a:extLst>
            </p:cNvPr>
            <p:cNvSpPr/>
            <p:nvPr/>
          </p:nvSpPr>
          <p:spPr>
            <a:xfrm>
              <a:off x="6309360" y="5401056"/>
              <a:ext cx="1516380" cy="664464"/>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1" name="Grafik 50" descr="Ein Bild, das Spiele, Brettspiel, Hallensportarten, Screenshot enthält.&#10;&#10;Automatisch generierte Beschreibung">
              <a:extLst>
                <a:ext uri="{FF2B5EF4-FFF2-40B4-BE49-F238E27FC236}">
                  <a16:creationId xmlns:a16="http://schemas.microsoft.com/office/drawing/2014/main" id="{DE6F0BC9-572D-A174-F79D-D12377F41439}"/>
                </a:ext>
              </a:extLst>
            </p:cNvPr>
            <p:cNvPicPr>
              <a:picLocks noChangeAspect="1"/>
            </p:cNvPicPr>
            <p:nvPr/>
          </p:nvPicPr>
          <p:blipFill>
            <a:blip r:embed="rId2"/>
            <a:stretch>
              <a:fillRect/>
            </a:stretch>
          </p:blipFill>
          <p:spPr>
            <a:xfrm>
              <a:off x="6339634" y="5693283"/>
              <a:ext cx="148590" cy="148590"/>
            </a:xfrm>
            <a:prstGeom prst="rect">
              <a:avLst/>
            </a:prstGeom>
          </p:spPr>
        </p:pic>
        <p:sp>
          <p:nvSpPr>
            <p:cNvPr id="52" name="Textfeld 51">
              <a:extLst>
                <a:ext uri="{FF2B5EF4-FFF2-40B4-BE49-F238E27FC236}">
                  <a16:creationId xmlns:a16="http://schemas.microsoft.com/office/drawing/2014/main" id="{54B463BD-3FC3-9799-2946-F1F7F9F8A8FF}"/>
                </a:ext>
              </a:extLst>
            </p:cNvPr>
            <p:cNvSpPr txBox="1"/>
            <p:nvPr/>
          </p:nvSpPr>
          <p:spPr>
            <a:xfrm>
              <a:off x="6740849" y="5576787"/>
              <a:ext cx="766647" cy="516392"/>
            </a:xfrm>
            <a:prstGeom prst="rect">
              <a:avLst/>
            </a:prstGeom>
            <a:noFill/>
          </p:spPr>
          <p:txBody>
            <a:bodyPr wrap="square" rtlCol="0">
              <a:spAutoFit/>
            </a:bodyPr>
            <a:lstStyle/>
            <a:p>
              <a:pPr algn="ctr"/>
              <a:r>
                <a:rPr lang="de-DE" sz="2000" dirty="0">
                  <a:latin typeface="Martel Heavy"/>
                </a:rPr>
                <a:t>[-1,2] – 60%</a:t>
              </a:r>
            </a:p>
            <a:p>
              <a:pPr algn="ctr"/>
              <a:r>
                <a:rPr lang="de-DE" sz="2000" dirty="0">
                  <a:latin typeface="Martel Heavy"/>
                </a:rPr>
                <a:t> [1,2] – 10%</a:t>
              </a:r>
            </a:p>
            <a:p>
              <a:pPr algn="ctr"/>
              <a:r>
                <a:rPr lang="de-DE" sz="2000" dirty="0">
                  <a:latin typeface="Martel Heavy"/>
                </a:rPr>
                <a:t>…</a:t>
              </a:r>
              <a:endParaRPr lang="en-CA" sz="2000" dirty="0">
                <a:latin typeface="Martel Heavy"/>
              </a:endParaRPr>
            </a:p>
            <a:p>
              <a:pPr algn="ctr"/>
              <a:endParaRPr lang="en-CA" sz="2000" dirty="0">
                <a:latin typeface="Martel Heavy"/>
              </a:endParaRPr>
            </a:p>
          </p:txBody>
        </p:sp>
        <p:pic>
          <p:nvPicPr>
            <p:cNvPr id="53" name="Grafik 52" descr="Ein Bild, das Kreis, Entwurf, Symmetrie, Muster enthält.&#10;&#10;Automatisch generierte Beschreibung">
              <a:extLst>
                <a:ext uri="{FF2B5EF4-FFF2-40B4-BE49-F238E27FC236}">
                  <a16:creationId xmlns:a16="http://schemas.microsoft.com/office/drawing/2014/main" id="{F7AF9FBF-6AAF-56BD-C1E0-0C7C27E16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6518498" y="5641829"/>
              <a:ext cx="303420" cy="251498"/>
            </a:xfrm>
            <a:prstGeom prst="rect">
              <a:avLst/>
            </a:prstGeom>
          </p:spPr>
        </p:pic>
        <p:sp>
          <p:nvSpPr>
            <p:cNvPr id="54" name="Geschweifte Klammer rechts 53">
              <a:extLst>
                <a:ext uri="{FF2B5EF4-FFF2-40B4-BE49-F238E27FC236}">
                  <a16:creationId xmlns:a16="http://schemas.microsoft.com/office/drawing/2014/main" id="{68A8E007-3A4D-B63C-8D84-A64ACB11F065}"/>
                </a:ext>
              </a:extLst>
            </p:cNvPr>
            <p:cNvSpPr/>
            <p:nvPr/>
          </p:nvSpPr>
          <p:spPr>
            <a:xfrm>
              <a:off x="7380004" y="5492115"/>
              <a:ext cx="118615" cy="518160"/>
            </a:xfrm>
            <a:prstGeom prst="rightBrace">
              <a:avLst/>
            </a:prstGeom>
            <a:ln w="1016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5" name="Textfeld 54">
              <a:extLst>
                <a:ext uri="{FF2B5EF4-FFF2-40B4-BE49-F238E27FC236}">
                  <a16:creationId xmlns:a16="http://schemas.microsoft.com/office/drawing/2014/main" id="{EC702FEF-431E-B62F-78B2-AC1846F5963B}"/>
                </a:ext>
              </a:extLst>
            </p:cNvPr>
            <p:cNvSpPr txBox="1"/>
            <p:nvPr/>
          </p:nvSpPr>
          <p:spPr>
            <a:xfrm>
              <a:off x="7242774" y="5641829"/>
              <a:ext cx="766647" cy="156119"/>
            </a:xfrm>
            <a:prstGeom prst="rect">
              <a:avLst/>
            </a:prstGeom>
            <a:noFill/>
          </p:spPr>
          <p:txBody>
            <a:bodyPr wrap="square" rtlCol="0">
              <a:spAutoFit/>
            </a:bodyPr>
            <a:lstStyle/>
            <a:p>
              <a:pPr algn="ctr"/>
              <a:r>
                <a:rPr lang="de-DE" sz="2000" dirty="0">
                  <a:latin typeface="Martel Heavy"/>
                </a:rPr>
                <a:t>[-1,2]</a:t>
              </a:r>
              <a:endParaRPr lang="en-CA" sz="2000" dirty="0">
                <a:latin typeface="Martel Heavy"/>
              </a:endParaRPr>
            </a:p>
          </p:txBody>
        </p:sp>
      </p:grpSp>
      <p:pic>
        <p:nvPicPr>
          <p:cNvPr id="83" name="Grafik 82" descr="Ein Bild, das Screenshot, Rechteck, Quadrat, Design enthält.&#10;&#10;Automatisch generierte Beschreibung">
            <a:extLst>
              <a:ext uri="{FF2B5EF4-FFF2-40B4-BE49-F238E27FC236}">
                <a16:creationId xmlns:a16="http://schemas.microsoft.com/office/drawing/2014/main" id="{21F55787-017A-D421-65F5-BBE4DBD138BF}"/>
              </a:ext>
            </a:extLst>
          </p:cNvPr>
          <p:cNvPicPr>
            <a:picLocks noChangeAspect="1"/>
          </p:cNvPicPr>
          <p:nvPr/>
        </p:nvPicPr>
        <p:blipFill rotWithShape="1">
          <a:blip r:embed="rId5"/>
          <a:srcRect t="11482"/>
          <a:stretch/>
        </p:blipFill>
        <p:spPr>
          <a:xfrm>
            <a:off x="46966732" y="2823625"/>
            <a:ext cx="288651" cy="257394"/>
          </a:xfrm>
          <a:prstGeom prst="rect">
            <a:avLst/>
          </a:prstGeom>
          <a:ln>
            <a:solidFill>
              <a:schemeClr val="accent2">
                <a:lumMod val="50000"/>
              </a:schemeClr>
            </a:solidFill>
          </a:ln>
        </p:spPr>
      </p:pic>
      <p:pic>
        <p:nvPicPr>
          <p:cNvPr id="84" name="Grafik 83" descr="Ein Bild, das Rechteck, Quadrat, Screenshot, Design enthält.&#10;&#10;Automatisch generierte Beschreibung">
            <a:extLst>
              <a:ext uri="{FF2B5EF4-FFF2-40B4-BE49-F238E27FC236}">
                <a16:creationId xmlns:a16="http://schemas.microsoft.com/office/drawing/2014/main" id="{98D81C29-2C33-8544-21B2-5B32873901AF}"/>
              </a:ext>
            </a:extLst>
          </p:cNvPr>
          <p:cNvPicPr>
            <a:picLocks noChangeAspect="1"/>
          </p:cNvPicPr>
          <p:nvPr/>
        </p:nvPicPr>
        <p:blipFill rotWithShape="1">
          <a:blip r:embed="rId6">
            <a:extLst>
              <a:ext uri="{28A0092B-C50C-407E-A947-70E740481C1C}">
                <a14:useLocalDpi xmlns:a14="http://schemas.microsoft.com/office/drawing/2010/main" val="0"/>
              </a:ext>
            </a:extLst>
          </a:blip>
          <a:srcRect t="10719"/>
          <a:stretch/>
        </p:blipFill>
        <p:spPr>
          <a:xfrm>
            <a:off x="53687609" y="2804411"/>
            <a:ext cx="302898" cy="276608"/>
          </a:xfrm>
          <a:prstGeom prst="rect">
            <a:avLst/>
          </a:prstGeom>
          <a:ln>
            <a:solidFill>
              <a:schemeClr val="accent2">
                <a:lumMod val="50000"/>
              </a:schemeClr>
            </a:solidFill>
          </a:ln>
        </p:spPr>
      </p:pic>
      <p:sp>
        <p:nvSpPr>
          <p:cNvPr id="15" name="Textfeld 14">
            <a:extLst>
              <a:ext uri="{FF2B5EF4-FFF2-40B4-BE49-F238E27FC236}">
                <a16:creationId xmlns:a16="http://schemas.microsoft.com/office/drawing/2014/main" id="{5A745758-904B-B27C-35F0-691B4E9E64BD}"/>
              </a:ext>
            </a:extLst>
          </p:cNvPr>
          <p:cNvSpPr txBox="1"/>
          <p:nvPr/>
        </p:nvSpPr>
        <p:spPr>
          <a:xfrm>
            <a:off x="1310260" y="6321724"/>
            <a:ext cx="25813778" cy="16065937"/>
          </a:xfrm>
          <a:prstGeom prst="rect">
            <a:avLst/>
          </a:prstGeom>
          <a:noFill/>
        </p:spPr>
        <p:txBody>
          <a:bodyPr wrap="square" numCol="3" rtlCol="0">
            <a:spAutoFit/>
          </a:bodyPr>
          <a:lstStyle/>
          <a:p>
            <a:r>
              <a:rPr lang="de-DE" sz="4500" b="1" dirty="0">
                <a:solidFill>
                  <a:srgbClr val="004C8B"/>
                </a:solidFill>
                <a:latin typeface="Martel Heavy"/>
              </a:rPr>
              <a:t>Methods</a:t>
            </a:r>
          </a:p>
          <a:p>
            <a:r>
              <a:rPr lang="de-DE" sz="3500" b="1" dirty="0">
                <a:solidFill>
                  <a:srgbClr val="004C8B"/>
                </a:solidFill>
                <a:latin typeface="Martel Heavy"/>
              </a:rPr>
              <a:t>Phase 1 – </a:t>
            </a:r>
            <a:r>
              <a:rPr lang="de-DE" sz="3500" b="1" dirty="0" err="1">
                <a:solidFill>
                  <a:srgbClr val="004C8B"/>
                </a:solidFill>
                <a:latin typeface="Martel Heavy"/>
              </a:rPr>
              <a:t>Approximating</a:t>
            </a:r>
            <a:r>
              <a:rPr lang="de-DE" sz="3500" b="1" dirty="0">
                <a:solidFill>
                  <a:srgbClr val="004C8B"/>
                </a:solidFill>
                <a:latin typeface="Martel Heavy"/>
              </a:rPr>
              <a:t> an </a:t>
            </a:r>
            <a:r>
              <a:rPr lang="de-DE" sz="3500" b="1" dirty="0" err="1">
                <a:solidFill>
                  <a:srgbClr val="004C8B"/>
                </a:solidFill>
                <a:latin typeface="Martel Heavy"/>
              </a:rPr>
              <a:t>action</a:t>
            </a:r>
            <a:r>
              <a:rPr lang="de-DE" sz="3500" b="1" dirty="0">
                <a:solidFill>
                  <a:srgbClr val="004C8B"/>
                </a:solidFill>
                <a:latin typeface="Martel Heavy"/>
              </a:rPr>
              <a:t> </a:t>
            </a:r>
            <a:r>
              <a:rPr lang="de-DE" sz="3500" b="1" dirty="0" err="1">
                <a:solidFill>
                  <a:srgbClr val="004C8B"/>
                </a:solidFill>
                <a:latin typeface="Martel Heavy"/>
              </a:rPr>
              <a:t>space</a:t>
            </a:r>
            <a:r>
              <a:rPr lang="de-DE" sz="3500" b="1" dirty="0">
                <a:solidFill>
                  <a:srgbClr val="004C8B"/>
                </a:solidFill>
                <a:latin typeface="Martel Heavy"/>
              </a:rPr>
              <a:t> </a:t>
            </a:r>
            <a:r>
              <a:rPr lang="de-DE" sz="3500" b="1" dirty="0" err="1">
                <a:solidFill>
                  <a:srgbClr val="004C8B"/>
                </a:solidFill>
                <a:latin typeface="Martel Heavy"/>
              </a:rPr>
              <a:t>through</a:t>
            </a:r>
            <a:r>
              <a:rPr lang="de-DE" sz="3500" b="1" dirty="0">
                <a:solidFill>
                  <a:srgbClr val="004C8B"/>
                </a:solidFill>
                <a:latin typeface="Martel Heavy"/>
              </a:rPr>
              <a:t> a </a:t>
            </a:r>
            <a:r>
              <a:rPr lang="de-DE" sz="3500" b="1" dirty="0" err="1">
                <a:solidFill>
                  <a:srgbClr val="004C8B"/>
                </a:solidFill>
                <a:latin typeface="Martel Heavy"/>
              </a:rPr>
              <a:t>frequency</a:t>
            </a:r>
            <a:r>
              <a:rPr lang="de-DE" sz="3500" b="1" dirty="0">
                <a:solidFill>
                  <a:srgbClr val="004C8B"/>
                </a:solidFill>
                <a:latin typeface="Martel Heavy"/>
              </a:rPr>
              <a:t> </a:t>
            </a:r>
            <a:r>
              <a:rPr lang="de-DE" sz="3500" b="1" dirty="0" err="1">
                <a:solidFill>
                  <a:srgbClr val="004C8B"/>
                </a:solidFill>
                <a:latin typeface="Martel Heavy"/>
              </a:rPr>
              <a:t>distribution</a:t>
            </a:r>
            <a:endParaRPr lang="de-DE" sz="3500" b="1" dirty="0">
              <a:solidFill>
                <a:srgbClr val="004C8B"/>
              </a:solidFill>
              <a:latin typeface="Martel Heavy"/>
            </a:endParaRPr>
          </a:p>
          <a:p>
            <a:pPr marL="342900" indent="-342900">
              <a:buFont typeface="Arial" panose="020B0604020202020204" pitchFamily="34" charset="0"/>
              <a:buChar char="•"/>
            </a:pPr>
            <a:r>
              <a:rPr lang="de-DE" sz="2500" dirty="0">
                <a:solidFill>
                  <a:srgbClr val="004C8B"/>
                </a:solidFill>
                <a:latin typeface="Martel Heavy"/>
              </a:rPr>
              <a:t>Take a </a:t>
            </a:r>
            <a:r>
              <a:rPr lang="de-DE" sz="2500" dirty="0" err="1">
                <a:solidFill>
                  <a:srgbClr val="004C8B"/>
                </a:solidFill>
                <a:latin typeface="Martel Heavy"/>
              </a:rPr>
              <a:t>dataset</a:t>
            </a:r>
            <a:r>
              <a:rPr lang="de-DE" sz="2500" dirty="0">
                <a:solidFill>
                  <a:srgbClr val="004C8B"/>
                </a:solidFill>
                <a:latin typeface="Martel Heavy"/>
              </a:rPr>
              <a:t> </a:t>
            </a:r>
            <a:r>
              <a:rPr lang="de-DE" sz="2500" dirty="0" err="1">
                <a:solidFill>
                  <a:srgbClr val="004C8B"/>
                </a:solidFill>
                <a:latin typeface="Martel Heavy"/>
              </a:rPr>
              <a:t>of</a:t>
            </a:r>
            <a:r>
              <a:rPr lang="de-DE" sz="2500" dirty="0">
                <a:solidFill>
                  <a:srgbClr val="004C8B"/>
                </a:solidFill>
                <a:latin typeface="Martel Heavy"/>
              </a:rPr>
              <a:t> </a:t>
            </a:r>
            <a:r>
              <a:rPr lang="de-DE" sz="2500" dirty="0" err="1">
                <a:solidFill>
                  <a:srgbClr val="004C8B"/>
                </a:solidFill>
                <a:latin typeface="Martel Heavy"/>
              </a:rPr>
              <a:t>thousands</a:t>
            </a:r>
            <a:r>
              <a:rPr lang="de-DE" sz="2500" dirty="0">
                <a:solidFill>
                  <a:srgbClr val="004C8B"/>
                </a:solidFill>
                <a:latin typeface="Martel Heavy"/>
              </a:rPr>
              <a:t> </a:t>
            </a:r>
            <a:r>
              <a:rPr lang="de-DE" sz="2500" dirty="0" err="1">
                <a:solidFill>
                  <a:srgbClr val="004C8B"/>
                </a:solidFill>
                <a:latin typeface="Martel Heavy"/>
              </a:rPr>
              <a:t>of</a:t>
            </a:r>
            <a:r>
              <a:rPr lang="de-DE" sz="2500" dirty="0">
                <a:solidFill>
                  <a:srgbClr val="004C8B"/>
                </a:solidFill>
                <a:latin typeface="Martel Heavy"/>
              </a:rPr>
              <a:t> </a:t>
            </a:r>
            <a:r>
              <a:rPr lang="de-DE" sz="2500" dirty="0" err="1">
                <a:solidFill>
                  <a:srgbClr val="004C8B"/>
                </a:solidFill>
                <a:latin typeface="Martel Heavy"/>
              </a:rPr>
              <a:t>played</a:t>
            </a:r>
            <a:r>
              <a:rPr lang="de-DE" sz="2500" dirty="0">
                <a:solidFill>
                  <a:srgbClr val="004C8B"/>
                </a:solidFill>
                <a:latin typeface="Martel Heavy"/>
              </a:rPr>
              <a:t> </a:t>
            </a:r>
            <a:r>
              <a:rPr lang="de-DE" sz="2500" dirty="0" err="1">
                <a:solidFill>
                  <a:srgbClr val="004C8B"/>
                </a:solidFill>
                <a:latin typeface="Martel Heavy"/>
              </a:rPr>
              <a:t>games</a:t>
            </a:r>
            <a:r>
              <a:rPr lang="de-DE" sz="2500" dirty="0">
                <a:solidFill>
                  <a:srgbClr val="004C8B"/>
                </a:solidFill>
                <a:latin typeface="Martel Heavy"/>
              </a:rPr>
              <a:t> </a:t>
            </a:r>
            <a:r>
              <a:rPr lang="de-DE" sz="2500" dirty="0" err="1">
                <a:solidFill>
                  <a:srgbClr val="004C8B"/>
                </a:solidFill>
                <a:latin typeface="Martel Heavy"/>
              </a:rPr>
              <a:t>from</a:t>
            </a:r>
            <a:r>
              <a:rPr lang="de-DE" sz="2500" dirty="0">
                <a:solidFill>
                  <a:srgbClr val="004C8B"/>
                </a:solidFill>
                <a:latin typeface="Martel Heavy"/>
              </a:rPr>
              <a:t> </a:t>
            </a:r>
            <a:r>
              <a:rPr lang="de-DE" sz="2500" dirty="0" err="1">
                <a:solidFill>
                  <a:srgbClr val="004C8B"/>
                </a:solidFill>
                <a:latin typeface="Martel Heavy"/>
              </a:rPr>
              <a:t>LichessAPI</a:t>
            </a:r>
            <a:r>
              <a:rPr lang="de-DE" sz="2500" dirty="0">
                <a:solidFill>
                  <a:srgbClr val="004C8B"/>
                </a:solidFill>
                <a:latin typeface="Martel Heavy"/>
              </a:rPr>
              <a:t> and clean </a:t>
            </a:r>
            <a:r>
              <a:rPr lang="de-DE" sz="2500" dirty="0" err="1">
                <a:solidFill>
                  <a:srgbClr val="004C8B"/>
                </a:solidFill>
                <a:latin typeface="Martel Heavy"/>
              </a:rPr>
              <a:t>the</a:t>
            </a:r>
            <a:r>
              <a:rPr lang="de-DE" sz="2500" dirty="0">
                <a:solidFill>
                  <a:srgbClr val="004C8B"/>
                </a:solidFill>
                <a:latin typeface="Martel Heavy"/>
              </a:rPr>
              <a:t> </a:t>
            </a:r>
            <a:r>
              <a:rPr lang="de-DE" sz="2500" dirty="0" err="1">
                <a:solidFill>
                  <a:srgbClr val="004C8B"/>
                </a:solidFill>
                <a:latin typeface="Martel Heavy"/>
              </a:rPr>
              <a:t>dataset</a:t>
            </a:r>
            <a:endParaRPr lang="de-DE" sz="2500" dirty="0">
              <a:solidFill>
                <a:srgbClr val="004C8B"/>
              </a:solidFill>
              <a:latin typeface="Martel Heavy"/>
            </a:endParaRPr>
          </a:p>
          <a:p>
            <a:pPr marL="342900" indent="-342900">
              <a:buFont typeface="Arial" panose="020B0604020202020204" pitchFamily="34" charset="0"/>
              <a:buChar char="•"/>
            </a:pPr>
            <a:r>
              <a:rPr lang="de-DE" sz="2500" dirty="0" err="1">
                <a:solidFill>
                  <a:srgbClr val="004C8B"/>
                </a:solidFill>
                <a:latin typeface="Martel Heavy"/>
              </a:rPr>
              <a:t>Convert</a:t>
            </a:r>
            <a:r>
              <a:rPr lang="de-DE" sz="2500" dirty="0">
                <a:solidFill>
                  <a:srgbClr val="004C8B"/>
                </a:solidFill>
                <a:latin typeface="Martel Heavy"/>
              </a:rPr>
              <a:t> </a:t>
            </a:r>
            <a:r>
              <a:rPr lang="de-DE" sz="2500" dirty="0" err="1">
                <a:solidFill>
                  <a:srgbClr val="004C8B"/>
                </a:solidFill>
                <a:latin typeface="Martel Heavy"/>
              </a:rPr>
              <a:t>the</a:t>
            </a:r>
            <a:r>
              <a:rPr lang="de-DE" sz="2500" dirty="0">
                <a:solidFill>
                  <a:srgbClr val="004C8B"/>
                </a:solidFill>
                <a:latin typeface="Martel Heavy"/>
              </a:rPr>
              <a:t> </a:t>
            </a:r>
            <a:r>
              <a:rPr lang="de-DE" sz="2500" dirty="0" err="1">
                <a:solidFill>
                  <a:srgbClr val="004C8B"/>
                </a:solidFill>
                <a:latin typeface="Martel Heavy"/>
              </a:rPr>
              <a:t>algebraic</a:t>
            </a:r>
            <a:r>
              <a:rPr lang="de-DE" sz="2500" dirty="0">
                <a:solidFill>
                  <a:srgbClr val="004C8B"/>
                </a:solidFill>
                <a:latin typeface="Martel Heavy"/>
              </a:rPr>
              <a:t> </a:t>
            </a:r>
            <a:r>
              <a:rPr lang="de-DE" sz="2500" dirty="0" err="1">
                <a:solidFill>
                  <a:srgbClr val="004C8B"/>
                </a:solidFill>
                <a:latin typeface="Martel Heavy"/>
              </a:rPr>
              <a:t>notation</a:t>
            </a:r>
            <a:r>
              <a:rPr lang="de-DE" sz="2500" dirty="0">
                <a:solidFill>
                  <a:srgbClr val="004C8B"/>
                </a:solidFill>
                <a:latin typeface="Martel Heavy"/>
              </a:rPr>
              <a:t> </a:t>
            </a:r>
            <a:r>
              <a:rPr lang="de-DE" sz="2500" dirty="0" err="1">
                <a:solidFill>
                  <a:srgbClr val="004C8B"/>
                </a:solidFill>
                <a:latin typeface="Martel Heavy"/>
              </a:rPr>
              <a:t>of</a:t>
            </a:r>
            <a:r>
              <a:rPr lang="de-DE" sz="2500" dirty="0">
                <a:solidFill>
                  <a:srgbClr val="004C8B"/>
                </a:solidFill>
                <a:latin typeface="Martel Heavy"/>
              </a:rPr>
              <a:t> </a:t>
            </a:r>
            <a:r>
              <a:rPr lang="de-DE" sz="2500" dirty="0" err="1">
                <a:solidFill>
                  <a:srgbClr val="004C8B"/>
                </a:solidFill>
                <a:latin typeface="Martel Heavy"/>
              </a:rPr>
              <a:t>each</a:t>
            </a:r>
            <a:r>
              <a:rPr lang="de-DE" sz="2500" dirty="0">
                <a:solidFill>
                  <a:srgbClr val="004C8B"/>
                </a:solidFill>
                <a:latin typeface="Martel Heavy"/>
              </a:rPr>
              <a:t> game </a:t>
            </a:r>
            <a:r>
              <a:rPr lang="de-DE" sz="2500" dirty="0" err="1">
                <a:solidFill>
                  <a:srgbClr val="004C8B"/>
                </a:solidFill>
                <a:latin typeface="Martel Heavy"/>
              </a:rPr>
              <a:t>into</a:t>
            </a:r>
            <a:r>
              <a:rPr lang="de-DE" sz="2500" dirty="0">
                <a:solidFill>
                  <a:srgbClr val="004C8B"/>
                </a:solidFill>
                <a:latin typeface="Martel Heavy"/>
              </a:rPr>
              <a:t> </a:t>
            </a:r>
            <a:r>
              <a:rPr lang="de-DE" sz="2500" dirty="0" err="1">
                <a:solidFill>
                  <a:srgbClr val="004C8B"/>
                </a:solidFill>
                <a:latin typeface="Martel Heavy"/>
              </a:rPr>
              <a:t>action</a:t>
            </a:r>
            <a:r>
              <a:rPr lang="de-DE" sz="2500" dirty="0">
                <a:solidFill>
                  <a:srgbClr val="004C8B"/>
                </a:solidFill>
                <a:latin typeface="Martel Heavy"/>
              </a:rPr>
              <a:t> </a:t>
            </a:r>
            <a:r>
              <a:rPr lang="de-DE" sz="2500" dirty="0" err="1">
                <a:solidFill>
                  <a:srgbClr val="004C8B"/>
                </a:solidFill>
                <a:latin typeface="Martel Heavy"/>
              </a:rPr>
              <a:t>samples</a:t>
            </a:r>
            <a:r>
              <a:rPr lang="de-DE" sz="2500" dirty="0">
                <a:solidFill>
                  <a:srgbClr val="004C8B"/>
                </a:solidFill>
                <a:latin typeface="Martel Heavy"/>
              </a:rPr>
              <a:t> </a:t>
            </a:r>
            <a:r>
              <a:rPr lang="de-DE" sz="2500" dirty="0" err="1">
                <a:solidFill>
                  <a:srgbClr val="004C8B"/>
                </a:solidFill>
                <a:latin typeface="Martel Heavy"/>
              </a:rPr>
              <a:t>of</a:t>
            </a:r>
            <a:r>
              <a:rPr lang="de-DE" sz="2500" dirty="0">
                <a:solidFill>
                  <a:srgbClr val="004C8B"/>
                </a:solidFill>
                <a:latin typeface="Martel Heavy"/>
              </a:rPr>
              <a:t> </a:t>
            </a:r>
            <a:r>
              <a:rPr lang="de-DE" sz="2500" dirty="0" err="1">
                <a:solidFill>
                  <a:srgbClr val="004C8B"/>
                </a:solidFill>
                <a:latin typeface="Martel Heavy"/>
              </a:rPr>
              <a:t>each</a:t>
            </a:r>
            <a:r>
              <a:rPr lang="de-DE" sz="2500" dirty="0">
                <a:solidFill>
                  <a:srgbClr val="004C8B"/>
                </a:solidFill>
                <a:latin typeface="Martel Heavy"/>
              </a:rPr>
              <a:t> individual </a:t>
            </a:r>
            <a:r>
              <a:rPr lang="de-DE" sz="2500" dirty="0" err="1">
                <a:solidFill>
                  <a:srgbClr val="004C8B"/>
                </a:solidFill>
                <a:latin typeface="Martel Heavy"/>
              </a:rPr>
              <a:t>piece</a:t>
            </a:r>
            <a:r>
              <a:rPr lang="de-DE" sz="2500" dirty="0">
                <a:solidFill>
                  <a:srgbClr val="004C8B"/>
                </a:solidFill>
                <a:latin typeface="Martel Heavy"/>
              </a:rPr>
              <a:t>, </a:t>
            </a:r>
            <a:r>
              <a:rPr lang="de-DE" sz="2500" dirty="0" err="1">
                <a:solidFill>
                  <a:srgbClr val="004C8B"/>
                </a:solidFill>
                <a:latin typeface="Martel Heavy"/>
              </a:rPr>
              <a:t>calculate</a:t>
            </a:r>
            <a:r>
              <a:rPr lang="de-DE" sz="2500" dirty="0">
                <a:solidFill>
                  <a:srgbClr val="004C8B"/>
                </a:solidFill>
                <a:latin typeface="Martel Heavy"/>
              </a:rPr>
              <a:t> a </a:t>
            </a:r>
            <a:r>
              <a:rPr lang="de-DE" sz="2500" dirty="0" err="1">
                <a:solidFill>
                  <a:srgbClr val="004C8B"/>
                </a:solidFill>
                <a:latin typeface="Martel Heavy"/>
              </a:rPr>
              <a:t>frequency</a:t>
            </a:r>
            <a:r>
              <a:rPr lang="de-DE" sz="2500" dirty="0">
                <a:solidFill>
                  <a:srgbClr val="004C8B"/>
                </a:solidFill>
                <a:latin typeface="Martel Heavy"/>
              </a:rPr>
              <a:t> </a:t>
            </a:r>
            <a:r>
              <a:rPr lang="de-DE" sz="2500" dirty="0" err="1">
                <a:solidFill>
                  <a:srgbClr val="004C8B"/>
                </a:solidFill>
                <a:latin typeface="Martel Heavy"/>
              </a:rPr>
              <a:t>distribution</a:t>
            </a:r>
            <a:r>
              <a:rPr lang="de-DE" sz="2500" dirty="0">
                <a:solidFill>
                  <a:srgbClr val="004C8B"/>
                </a:solidFill>
                <a:latin typeface="Martel Heavy"/>
              </a:rPr>
              <a:t> + </a:t>
            </a:r>
            <a:r>
              <a:rPr lang="de-DE" sz="2500" dirty="0" err="1">
                <a:solidFill>
                  <a:srgbClr val="004C8B"/>
                </a:solidFill>
                <a:latin typeface="Martel Heavy"/>
              </a:rPr>
              <a:t>training</a:t>
            </a:r>
            <a:r>
              <a:rPr lang="de-DE" sz="2500" dirty="0">
                <a:solidFill>
                  <a:srgbClr val="004C8B"/>
                </a:solidFill>
                <a:latin typeface="Martel Heavy"/>
              </a:rPr>
              <a:t> </a:t>
            </a:r>
            <a:r>
              <a:rPr lang="de-DE" sz="2500" dirty="0" err="1">
                <a:solidFill>
                  <a:srgbClr val="004C8B"/>
                </a:solidFill>
                <a:latin typeface="Martel Heavy"/>
              </a:rPr>
              <a:t>samples</a:t>
            </a:r>
            <a:endParaRPr lang="de-DE" sz="2500" dirty="0">
              <a:solidFill>
                <a:srgbClr val="004C8B"/>
              </a:solidFill>
              <a:latin typeface="Martel Heavy"/>
            </a:endParaRPr>
          </a:p>
          <a:p>
            <a:pPr marL="342900" indent="-342900">
              <a:buFont typeface="Arial" panose="020B0604020202020204" pitchFamily="34" charset="0"/>
              <a:buChar char="•"/>
            </a:pPr>
            <a:r>
              <a:rPr lang="de-DE" sz="2500" dirty="0">
                <a:solidFill>
                  <a:srgbClr val="004C8B"/>
                </a:solidFill>
                <a:latin typeface="Martel Heavy"/>
              </a:rPr>
              <a:t>Use </a:t>
            </a:r>
            <a:r>
              <a:rPr lang="de-DE" sz="2500" dirty="0" err="1">
                <a:solidFill>
                  <a:srgbClr val="004C8B"/>
                </a:solidFill>
                <a:latin typeface="Martel Heavy"/>
              </a:rPr>
              <a:t>frequency</a:t>
            </a:r>
            <a:r>
              <a:rPr lang="de-DE" sz="2500" dirty="0">
                <a:solidFill>
                  <a:srgbClr val="004C8B"/>
                </a:solidFill>
                <a:latin typeface="Martel Heavy"/>
              </a:rPr>
              <a:t> </a:t>
            </a:r>
            <a:r>
              <a:rPr lang="de-DE" sz="2500" dirty="0" err="1">
                <a:solidFill>
                  <a:srgbClr val="004C8B"/>
                </a:solidFill>
                <a:latin typeface="Martel Heavy"/>
              </a:rPr>
              <a:t>distribution</a:t>
            </a:r>
            <a:r>
              <a:rPr lang="de-DE" sz="2500" dirty="0">
                <a:solidFill>
                  <a:srgbClr val="004C8B"/>
                </a:solidFill>
                <a:latin typeface="Martel Heavy"/>
              </a:rPr>
              <a:t> </a:t>
            </a:r>
            <a:r>
              <a:rPr lang="de-DE" sz="2500" dirty="0" err="1">
                <a:solidFill>
                  <a:srgbClr val="004C8B"/>
                </a:solidFill>
                <a:latin typeface="Martel Heavy"/>
              </a:rPr>
              <a:t>as</a:t>
            </a:r>
            <a:r>
              <a:rPr lang="de-DE" sz="2500" dirty="0">
                <a:solidFill>
                  <a:srgbClr val="004C8B"/>
                </a:solidFill>
                <a:latin typeface="Martel Heavy"/>
              </a:rPr>
              <a:t> a </a:t>
            </a:r>
            <a:r>
              <a:rPr lang="de-DE" sz="2500" dirty="0" err="1">
                <a:solidFill>
                  <a:srgbClr val="004C8B"/>
                </a:solidFill>
                <a:latin typeface="Martel Heavy"/>
              </a:rPr>
              <a:t>starting</a:t>
            </a:r>
            <a:r>
              <a:rPr lang="de-DE" sz="2500" dirty="0">
                <a:solidFill>
                  <a:srgbClr val="004C8B"/>
                </a:solidFill>
                <a:latin typeface="Martel Heavy"/>
              </a:rPr>
              <a:t> </a:t>
            </a:r>
            <a:r>
              <a:rPr lang="de-DE" sz="2500" dirty="0" err="1">
                <a:solidFill>
                  <a:srgbClr val="004C8B"/>
                </a:solidFill>
                <a:latin typeface="Martel Heavy"/>
              </a:rPr>
              <a:t>place</a:t>
            </a:r>
            <a:r>
              <a:rPr lang="de-DE" sz="2500" dirty="0">
                <a:solidFill>
                  <a:srgbClr val="004C8B"/>
                </a:solidFill>
                <a:latin typeface="Martel Heavy"/>
              </a:rPr>
              <a:t> </a:t>
            </a:r>
            <a:r>
              <a:rPr lang="de-DE" sz="2500" dirty="0" err="1">
                <a:solidFill>
                  <a:srgbClr val="004C8B"/>
                </a:solidFill>
                <a:latin typeface="Martel Heavy"/>
              </a:rPr>
              <a:t>of</a:t>
            </a:r>
            <a:r>
              <a:rPr lang="de-DE" sz="2500" dirty="0">
                <a:solidFill>
                  <a:srgbClr val="004C8B"/>
                </a:solidFill>
                <a:latin typeface="Martel Heavy"/>
              </a:rPr>
              <a:t> </a:t>
            </a:r>
            <a:r>
              <a:rPr lang="de-DE" sz="2500" dirty="0" err="1">
                <a:solidFill>
                  <a:srgbClr val="004C8B"/>
                </a:solidFill>
                <a:latin typeface="Martel Heavy"/>
              </a:rPr>
              <a:t>the</a:t>
            </a:r>
            <a:r>
              <a:rPr lang="de-DE" sz="2500" dirty="0">
                <a:solidFill>
                  <a:srgbClr val="004C8B"/>
                </a:solidFill>
                <a:latin typeface="Martel Heavy"/>
              </a:rPr>
              <a:t> </a:t>
            </a:r>
            <a:r>
              <a:rPr lang="de-DE" sz="2500" dirty="0" err="1">
                <a:solidFill>
                  <a:srgbClr val="004C8B"/>
                </a:solidFill>
                <a:latin typeface="Martel Heavy"/>
              </a:rPr>
              <a:t>action</a:t>
            </a:r>
            <a:r>
              <a:rPr lang="de-DE" sz="2500" dirty="0">
                <a:solidFill>
                  <a:srgbClr val="004C8B"/>
                </a:solidFill>
                <a:latin typeface="Martel Heavy"/>
              </a:rPr>
              <a:t> </a:t>
            </a:r>
            <a:r>
              <a:rPr lang="de-DE" sz="2500" dirty="0" err="1">
                <a:solidFill>
                  <a:srgbClr val="004C8B"/>
                </a:solidFill>
                <a:latin typeface="Martel Heavy"/>
              </a:rPr>
              <a:t>space</a:t>
            </a:r>
            <a:r>
              <a:rPr lang="de-DE" sz="2500" dirty="0">
                <a:solidFill>
                  <a:srgbClr val="004C8B"/>
                </a:solidFill>
                <a:latin typeface="Martel Heavy"/>
              </a:rPr>
              <a:t> </a:t>
            </a:r>
            <a:r>
              <a:rPr lang="de-DE" sz="2500" dirty="0" err="1">
                <a:solidFill>
                  <a:srgbClr val="004C8B"/>
                </a:solidFill>
                <a:latin typeface="Martel Heavy"/>
              </a:rPr>
              <a:t>of</a:t>
            </a:r>
            <a:r>
              <a:rPr lang="de-DE" sz="2500" dirty="0">
                <a:solidFill>
                  <a:srgbClr val="004C8B"/>
                </a:solidFill>
                <a:latin typeface="Martel Heavy"/>
              </a:rPr>
              <a:t> </a:t>
            </a:r>
            <a:r>
              <a:rPr lang="de-DE" sz="2500" dirty="0" err="1">
                <a:solidFill>
                  <a:srgbClr val="004C8B"/>
                </a:solidFill>
                <a:latin typeface="Martel Heavy"/>
              </a:rPr>
              <a:t>each</a:t>
            </a:r>
            <a:r>
              <a:rPr lang="de-DE" sz="2500" dirty="0">
                <a:solidFill>
                  <a:srgbClr val="004C8B"/>
                </a:solidFill>
                <a:latin typeface="Martel Heavy"/>
              </a:rPr>
              <a:t> </a:t>
            </a:r>
            <a:r>
              <a:rPr lang="de-DE" sz="2500" dirty="0" err="1">
                <a:solidFill>
                  <a:srgbClr val="004C8B"/>
                </a:solidFill>
                <a:latin typeface="Martel Heavy"/>
              </a:rPr>
              <a:t>piece</a:t>
            </a: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r>
              <a:rPr lang="en-CA" sz="4500" b="1" dirty="0">
                <a:solidFill>
                  <a:srgbClr val="004C8B"/>
                </a:solidFill>
                <a:latin typeface="Martel Heavy"/>
              </a:rPr>
              <a:t>Results</a:t>
            </a:r>
          </a:p>
          <a:p>
            <a:pPr marL="342900" indent="-342900">
              <a:buFont typeface="Arial" panose="020B0604020202020204" pitchFamily="34" charset="0"/>
              <a:buChar char="•"/>
            </a:pPr>
            <a:r>
              <a:rPr lang="de-DE" sz="2500" dirty="0">
                <a:solidFill>
                  <a:srgbClr val="004C8B"/>
                </a:solidFill>
                <a:latin typeface="Martel Heavy"/>
              </a:rPr>
              <a:t>After </a:t>
            </a:r>
            <a:r>
              <a:rPr lang="de-DE" sz="2500" dirty="0" err="1">
                <a:solidFill>
                  <a:srgbClr val="004C8B"/>
                </a:solidFill>
                <a:latin typeface="Martel Heavy"/>
              </a:rPr>
              <a:t>performing</a:t>
            </a:r>
            <a:r>
              <a:rPr lang="de-DE" sz="2500" dirty="0">
                <a:solidFill>
                  <a:srgbClr val="004C8B"/>
                </a:solidFill>
                <a:latin typeface="Martel Heavy"/>
              </a:rPr>
              <a:t> a </a:t>
            </a:r>
            <a:r>
              <a:rPr lang="de-DE" sz="2500" dirty="0" err="1">
                <a:solidFill>
                  <a:srgbClr val="004C8B"/>
                </a:solidFill>
                <a:latin typeface="Martel Heavy"/>
              </a:rPr>
              <a:t>small</a:t>
            </a:r>
            <a:r>
              <a:rPr lang="de-DE" sz="2500" dirty="0">
                <a:solidFill>
                  <a:srgbClr val="004C8B"/>
                </a:solidFill>
                <a:latin typeface="Martel Heavy"/>
              </a:rPr>
              <a:t> </a:t>
            </a:r>
            <a:r>
              <a:rPr lang="de-DE" sz="2500" dirty="0" err="1">
                <a:solidFill>
                  <a:srgbClr val="004C8B"/>
                </a:solidFill>
                <a:latin typeface="Martel Heavy"/>
              </a:rPr>
              <a:t>subset</a:t>
            </a:r>
            <a:r>
              <a:rPr lang="de-DE" sz="2500" dirty="0">
                <a:solidFill>
                  <a:srgbClr val="004C8B"/>
                </a:solidFill>
                <a:latin typeface="Martel Heavy"/>
              </a:rPr>
              <a:t> </a:t>
            </a:r>
            <a:r>
              <a:rPr lang="de-DE" sz="2500" dirty="0" err="1">
                <a:solidFill>
                  <a:srgbClr val="004C8B"/>
                </a:solidFill>
                <a:latin typeface="Martel Heavy"/>
              </a:rPr>
              <a:t>of</a:t>
            </a:r>
            <a:r>
              <a:rPr lang="de-DE" sz="2500" dirty="0">
                <a:solidFill>
                  <a:srgbClr val="004C8B"/>
                </a:solidFill>
                <a:latin typeface="Martel Heavy"/>
              </a:rPr>
              <a:t> 65 </a:t>
            </a:r>
            <a:r>
              <a:rPr lang="de-DE" sz="2500" dirty="0" err="1">
                <a:solidFill>
                  <a:srgbClr val="004C8B"/>
                </a:solidFill>
                <a:latin typeface="Martel Heavy"/>
              </a:rPr>
              <a:t>games</a:t>
            </a:r>
            <a:r>
              <a:rPr lang="de-DE" sz="2500" dirty="0">
                <a:solidFill>
                  <a:srgbClr val="004C8B"/>
                </a:solidFill>
                <a:latin typeface="Martel Heavy"/>
              </a:rPr>
              <a:t> </a:t>
            </a:r>
            <a:r>
              <a:rPr lang="de-DE" sz="2500" dirty="0" err="1">
                <a:solidFill>
                  <a:srgbClr val="004C8B"/>
                </a:solidFill>
                <a:latin typeface="Martel Heavy"/>
              </a:rPr>
              <a:t>the</a:t>
            </a:r>
            <a:r>
              <a:rPr lang="de-DE" sz="2500" dirty="0">
                <a:solidFill>
                  <a:srgbClr val="004C8B"/>
                </a:solidFill>
                <a:latin typeface="Martel Heavy"/>
              </a:rPr>
              <a:t> </a:t>
            </a:r>
            <a:r>
              <a:rPr lang="de-DE" sz="2500" dirty="0" err="1">
                <a:solidFill>
                  <a:srgbClr val="004C8B"/>
                </a:solidFill>
                <a:latin typeface="Martel Heavy"/>
              </a:rPr>
              <a:t>frequency</a:t>
            </a:r>
            <a:r>
              <a:rPr lang="de-DE" sz="2500" dirty="0">
                <a:solidFill>
                  <a:srgbClr val="004C8B"/>
                </a:solidFill>
                <a:latin typeface="Martel Heavy"/>
              </a:rPr>
              <a:t> </a:t>
            </a:r>
            <a:r>
              <a:rPr lang="de-DE" sz="2500" dirty="0" err="1">
                <a:solidFill>
                  <a:srgbClr val="004C8B"/>
                </a:solidFill>
                <a:latin typeface="Martel Heavy"/>
              </a:rPr>
              <a:t>distribution</a:t>
            </a:r>
            <a:r>
              <a:rPr lang="de-DE" sz="2500" dirty="0">
                <a:solidFill>
                  <a:srgbClr val="004C8B"/>
                </a:solidFill>
                <a:latin typeface="Martel Heavy"/>
              </a:rPr>
              <a:t> </a:t>
            </a:r>
            <a:r>
              <a:rPr lang="de-DE" sz="2500" dirty="0" err="1">
                <a:solidFill>
                  <a:srgbClr val="004C8B"/>
                </a:solidFill>
                <a:latin typeface="Martel Heavy"/>
              </a:rPr>
              <a:t>can</a:t>
            </a:r>
            <a:r>
              <a:rPr lang="de-DE" sz="2500" dirty="0">
                <a:solidFill>
                  <a:srgbClr val="004C8B"/>
                </a:solidFill>
                <a:latin typeface="Martel Heavy"/>
              </a:rPr>
              <a:t> </a:t>
            </a:r>
            <a:r>
              <a:rPr lang="de-DE" sz="2500" dirty="0" err="1">
                <a:solidFill>
                  <a:srgbClr val="004C8B"/>
                </a:solidFill>
                <a:latin typeface="Martel Heavy"/>
              </a:rPr>
              <a:t>be</a:t>
            </a:r>
            <a:r>
              <a:rPr lang="de-DE" sz="2500" dirty="0">
                <a:solidFill>
                  <a:srgbClr val="004C8B"/>
                </a:solidFill>
                <a:latin typeface="Martel Heavy"/>
              </a:rPr>
              <a:t> </a:t>
            </a:r>
            <a:r>
              <a:rPr lang="de-DE" sz="2500" dirty="0" err="1">
                <a:solidFill>
                  <a:srgbClr val="004C8B"/>
                </a:solidFill>
                <a:latin typeface="Martel Heavy"/>
              </a:rPr>
              <a:t>derived</a:t>
            </a:r>
            <a:r>
              <a:rPr lang="de-DE" sz="2500" dirty="0">
                <a:solidFill>
                  <a:srgbClr val="004C8B"/>
                </a:solidFill>
                <a:latin typeface="Martel Heavy"/>
              </a:rPr>
              <a:t> </a:t>
            </a:r>
            <a:r>
              <a:rPr lang="de-DE" sz="2500" dirty="0" err="1">
                <a:solidFill>
                  <a:srgbClr val="004C8B"/>
                </a:solidFill>
                <a:latin typeface="Martel Heavy"/>
              </a:rPr>
              <a:t>individually</a:t>
            </a:r>
            <a:r>
              <a:rPr lang="de-DE" sz="2500" dirty="0">
                <a:solidFill>
                  <a:srgbClr val="004C8B"/>
                </a:solidFill>
                <a:latin typeface="Martel Heavy"/>
              </a:rPr>
              <a:t> per </a:t>
            </a:r>
            <a:r>
              <a:rPr lang="de-DE" sz="2500" dirty="0" err="1">
                <a:solidFill>
                  <a:srgbClr val="004C8B"/>
                </a:solidFill>
                <a:latin typeface="Martel Heavy"/>
              </a:rPr>
              <a:t>color</a:t>
            </a:r>
            <a:r>
              <a:rPr lang="de-DE" sz="2500" dirty="0">
                <a:solidFill>
                  <a:srgbClr val="004C8B"/>
                </a:solidFill>
                <a:latin typeface="Martel Heavy"/>
              </a:rPr>
              <a:t>, </a:t>
            </a:r>
            <a:r>
              <a:rPr lang="de-DE" sz="2500" dirty="0" err="1">
                <a:solidFill>
                  <a:srgbClr val="004C8B"/>
                </a:solidFill>
                <a:latin typeface="Martel Heavy"/>
              </a:rPr>
              <a:t>piece</a:t>
            </a:r>
            <a:r>
              <a:rPr lang="de-DE" sz="2500" dirty="0">
                <a:solidFill>
                  <a:srgbClr val="004C8B"/>
                </a:solidFill>
                <a:latin typeface="Martel Heavy"/>
              </a:rPr>
              <a:t> type, and </a:t>
            </a:r>
            <a:r>
              <a:rPr lang="de-DE" sz="2500" dirty="0" err="1">
                <a:solidFill>
                  <a:srgbClr val="004C8B"/>
                </a:solidFill>
                <a:latin typeface="Martel Heavy"/>
              </a:rPr>
              <a:t>even</a:t>
            </a:r>
            <a:r>
              <a:rPr lang="de-DE" sz="2500" dirty="0">
                <a:solidFill>
                  <a:srgbClr val="004C8B"/>
                </a:solidFill>
                <a:latin typeface="Martel Heavy"/>
              </a:rPr>
              <a:t> </a:t>
            </a:r>
            <a:r>
              <a:rPr lang="de-DE" sz="2500" dirty="0" err="1">
                <a:solidFill>
                  <a:srgbClr val="004C8B"/>
                </a:solidFill>
                <a:latin typeface="Martel Heavy"/>
              </a:rPr>
              <a:t>for</a:t>
            </a:r>
            <a:r>
              <a:rPr lang="de-DE" sz="2500" dirty="0">
                <a:solidFill>
                  <a:srgbClr val="004C8B"/>
                </a:solidFill>
                <a:latin typeface="Martel Heavy"/>
              </a:rPr>
              <a:t> </a:t>
            </a:r>
            <a:r>
              <a:rPr lang="de-DE" sz="2500" dirty="0" err="1">
                <a:solidFill>
                  <a:srgbClr val="004C8B"/>
                </a:solidFill>
                <a:latin typeface="Martel Heavy"/>
              </a:rPr>
              <a:t>each</a:t>
            </a:r>
            <a:r>
              <a:rPr lang="de-DE" sz="2500" dirty="0">
                <a:solidFill>
                  <a:srgbClr val="004C8B"/>
                </a:solidFill>
                <a:latin typeface="Martel Heavy"/>
              </a:rPr>
              <a:t> individual </a:t>
            </a:r>
            <a:r>
              <a:rPr lang="de-DE" sz="2500" dirty="0" err="1">
                <a:solidFill>
                  <a:srgbClr val="004C8B"/>
                </a:solidFill>
                <a:latin typeface="Martel Heavy"/>
              </a:rPr>
              <a:t>piece</a:t>
            </a:r>
            <a:endParaRPr lang="de-DE" sz="2500" dirty="0">
              <a:solidFill>
                <a:srgbClr val="004C8B"/>
              </a:solidFill>
              <a:latin typeface="Martel Heavy"/>
            </a:endParaRPr>
          </a:p>
          <a:p>
            <a:pPr marL="342900" indent="-342900">
              <a:buFont typeface="Arial" panose="020B0604020202020204" pitchFamily="34" charset="0"/>
              <a:buChar char="•"/>
            </a:pPr>
            <a:r>
              <a:rPr lang="de-DE" sz="2500" dirty="0">
                <a:solidFill>
                  <a:srgbClr val="004C8B"/>
                </a:solidFill>
                <a:latin typeface="Martel Heavy"/>
              </a:rPr>
              <a:t>These </a:t>
            </a:r>
            <a:r>
              <a:rPr lang="de-DE" sz="2500" dirty="0" err="1">
                <a:solidFill>
                  <a:srgbClr val="004C8B"/>
                </a:solidFill>
                <a:latin typeface="Martel Heavy"/>
              </a:rPr>
              <a:t>distribution</a:t>
            </a:r>
            <a:r>
              <a:rPr lang="de-DE" sz="2500" dirty="0">
                <a:solidFill>
                  <a:srgbClr val="004C8B"/>
                </a:solidFill>
                <a:latin typeface="Martel Heavy"/>
              </a:rPr>
              <a:t> </a:t>
            </a:r>
            <a:r>
              <a:rPr lang="de-DE" sz="2500" dirty="0" err="1">
                <a:solidFill>
                  <a:srgbClr val="004C8B"/>
                </a:solidFill>
                <a:latin typeface="Martel Heavy"/>
              </a:rPr>
              <a:t>yielded</a:t>
            </a:r>
            <a:r>
              <a:rPr lang="de-DE" sz="2500" dirty="0">
                <a:solidFill>
                  <a:srgbClr val="004C8B"/>
                </a:solidFill>
                <a:latin typeface="Martel Heavy"/>
              </a:rPr>
              <a:t> a </a:t>
            </a:r>
            <a:r>
              <a:rPr lang="de-DE" sz="2500" dirty="0" err="1">
                <a:solidFill>
                  <a:srgbClr val="004C8B"/>
                </a:solidFill>
                <a:latin typeface="Martel Heavy"/>
              </a:rPr>
              <a:t>complete</a:t>
            </a:r>
            <a:r>
              <a:rPr lang="de-DE" sz="2500" dirty="0">
                <a:solidFill>
                  <a:srgbClr val="004C8B"/>
                </a:solidFill>
                <a:latin typeface="Martel Heavy"/>
              </a:rPr>
              <a:t> </a:t>
            </a:r>
            <a:r>
              <a:rPr lang="de-DE" sz="2500" dirty="0" err="1">
                <a:solidFill>
                  <a:srgbClr val="004C8B"/>
                </a:solidFill>
                <a:latin typeface="Martel Heavy"/>
              </a:rPr>
              <a:t>action</a:t>
            </a:r>
            <a:r>
              <a:rPr lang="de-DE" sz="2500" dirty="0">
                <a:solidFill>
                  <a:srgbClr val="004C8B"/>
                </a:solidFill>
                <a:latin typeface="Martel Heavy"/>
              </a:rPr>
              <a:t> </a:t>
            </a:r>
            <a:r>
              <a:rPr lang="de-DE" sz="2500" dirty="0" err="1">
                <a:solidFill>
                  <a:srgbClr val="004C8B"/>
                </a:solidFill>
                <a:latin typeface="Martel Heavy"/>
              </a:rPr>
              <a:t>space</a:t>
            </a:r>
            <a:r>
              <a:rPr lang="de-DE" sz="2500" dirty="0">
                <a:solidFill>
                  <a:srgbClr val="004C8B"/>
                </a:solidFill>
                <a:latin typeface="Martel Heavy"/>
              </a:rPr>
              <a:t> </a:t>
            </a:r>
            <a:r>
              <a:rPr lang="de-DE" sz="2500" dirty="0" err="1">
                <a:solidFill>
                  <a:srgbClr val="004C8B"/>
                </a:solidFill>
                <a:latin typeface="Martel Heavy"/>
              </a:rPr>
              <a:t>of</a:t>
            </a:r>
            <a:r>
              <a:rPr lang="de-DE" sz="2500" dirty="0">
                <a:solidFill>
                  <a:srgbClr val="004C8B"/>
                </a:solidFill>
                <a:latin typeface="Martel Heavy"/>
              </a:rPr>
              <a:t> </a:t>
            </a:r>
            <a:r>
              <a:rPr lang="de-DE" sz="2500" dirty="0" err="1">
                <a:solidFill>
                  <a:srgbClr val="004C8B"/>
                </a:solidFill>
                <a:latin typeface="Martel Heavy"/>
              </a:rPr>
              <a:t>each</a:t>
            </a:r>
            <a:r>
              <a:rPr lang="de-DE" sz="2500" dirty="0">
                <a:solidFill>
                  <a:srgbClr val="004C8B"/>
                </a:solidFill>
                <a:latin typeface="Martel Heavy"/>
              </a:rPr>
              <a:t> </a:t>
            </a:r>
            <a:r>
              <a:rPr lang="de-DE" sz="2500" dirty="0" err="1">
                <a:solidFill>
                  <a:srgbClr val="004C8B"/>
                </a:solidFill>
                <a:latin typeface="Martel Heavy"/>
              </a:rPr>
              <a:t>piece</a:t>
            </a:r>
            <a:r>
              <a:rPr lang="de-DE" sz="2500" dirty="0">
                <a:solidFill>
                  <a:srgbClr val="004C8B"/>
                </a:solidFill>
                <a:latin typeface="Martel Heavy"/>
              </a:rPr>
              <a:t>, </a:t>
            </a:r>
            <a:r>
              <a:rPr lang="de-DE" sz="2500" dirty="0" err="1">
                <a:solidFill>
                  <a:srgbClr val="004C8B"/>
                </a:solidFill>
                <a:latin typeface="Martel Heavy"/>
              </a:rPr>
              <a:t>while</a:t>
            </a:r>
            <a:r>
              <a:rPr lang="de-DE" sz="2500" dirty="0">
                <a:solidFill>
                  <a:srgbClr val="004C8B"/>
                </a:solidFill>
                <a:latin typeface="Martel Heavy"/>
              </a:rPr>
              <a:t> </a:t>
            </a:r>
            <a:r>
              <a:rPr lang="de-DE" sz="2500" dirty="0" err="1">
                <a:solidFill>
                  <a:srgbClr val="004C8B"/>
                </a:solidFill>
                <a:latin typeface="Martel Heavy"/>
              </a:rPr>
              <a:t>already</a:t>
            </a:r>
            <a:r>
              <a:rPr lang="de-DE" sz="2500" dirty="0">
                <a:solidFill>
                  <a:srgbClr val="004C8B"/>
                </a:solidFill>
                <a:latin typeface="Martel Heavy"/>
              </a:rPr>
              <a:t> </a:t>
            </a:r>
            <a:r>
              <a:rPr lang="de-DE" sz="2500" dirty="0" err="1">
                <a:solidFill>
                  <a:srgbClr val="004C8B"/>
                </a:solidFill>
                <a:latin typeface="Martel Heavy"/>
              </a:rPr>
              <a:t>incorporating</a:t>
            </a:r>
            <a:r>
              <a:rPr lang="de-DE" sz="2500" dirty="0">
                <a:solidFill>
                  <a:srgbClr val="004C8B"/>
                </a:solidFill>
                <a:latin typeface="Martel Heavy"/>
              </a:rPr>
              <a:t> </a:t>
            </a:r>
            <a:r>
              <a:rPr lang="de-DE" sz="2500" dirty="0" err="1">
                <a:solidFill>
                  <a:srgbClr val="004C8B"/>
                </a:solidFill>
                <a:latin typeface="Martel Heavy"/>
              </a:rPr>
              <a:t>strategic</a:t>
            </a:r>
            <a:r>
              <a:rPr lang="de-DE" sz="2500" dirty="0">
                <a:solidFill>
                  <a:srgbClr val="004C8B"/>
                </a:solidFill>
                <a:latin typeface="Martel Heavy"/>
              </a:rPr>
              <a:t> </a:t>
            </a:r>
            <a:r>
              <a:rPr lang="de-DE" sz="2500" dirty="0" err="1">
                <a:solidFill>
                  <a:srgbClr val="004C8B"/>
                </a:solidFill>
                <a:latin typeface="Martel Heavy"/>
              </a:rPr>
              <a:t>preferences</a:t>
            </a:r>
            <a:r>
              <a:rPr lang="de-DE" sz="2500" dirty="0">
                <a:solidFill>
                  <a:srgbClr val="004C8B"/>
                </a:solidFill>
                <a:latin typeface="Martel Heavy"/>
              </a:rPr>
              <a:t> </a:t>
            </a:r>
            <a:r>
              <a:rPr lang="de-DE" sz="2500" dirty="0" err="1">
                <a:solidFill>
                  <a:srgbClr val="004C8B"/>
                </a:solidFill>
                <a:latin typeface="Martel Heavy"/>
              </a:rPr>
              <a:t>of</a:t>
            </a:r>
            <a:r>
              <a:rPr lang="de-DE" sz="2500" dirty="0">
                <a:solidFill>
                  <a:srgbClr val="004C8B"/>
                </a:solidFill>
                <a:latin typeface="Martel Heavy"/>
              </a:rPr>
              <a:t> </a:t>
            </a:r>
            <a:r>
              <a:rPr lang="de-DE" sz="2500" dirty="0" err="1">
                <a:solidFill>
                  <a:srgbClr val="004C8B"/>
                </a:solidFill>
                <a:latin typeface="Martel Heavy"/>
              </a:rPr>
              <a:t>each</a:t>
            </a:r>
            <a:r>
              <a:rPr lang="de-DE" sz="2500" dirty="0">
                <a:solidFill>
                  <a:srgbClr val="004C8B"/>
                </a:solidFill>
                <a:latin typeface="Martel Heavy"/>
              </a:rPr>
              <a:t> </a:t>
            </a:r>
            <a:r>
              <a:rPr lang="de-DE" sz="2500" dirty="0" err="1">
                <a:solidFill>
                  <a:srgbClr val="004C8B"/>
                </a:solidFill>
                <a:latin typeface="Martel Heavy"/>
              </a:rPr>
              <a:t>piece</a:t>
            </a:r>
            <a:endParaRPr lang="de-DE" sz="2500" dirty="0">
              <a:solidFill>
                <a:srgbClr val="004C8B"/>
              </a:solidFill>
              <a:latin typeface="Martel Heavy"/>
            </a:endParaRPr>
          </a:p>
          <a:p>
            <a:pPr marL="342900" indent="-342900">
              <a:buFont typeface="Arial" panose="020B0604020202020204" pitchFamily="34" charset="0"/>
              <a:buChar char="•"/>
            </a:pPr>
            <a:endParaRPr lang="de-DE" sz="2500"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de-DE" sz="2500" b="1" dirty="0">
              <a:solidFill>
                <a:srgbClr val="004C8B"/>
              </a:solidFill>
              <a:latin typeface="Martel Heavy"/>
            </a:endParaRPr>
          </a:p>
          <a:p>
            <a:pPr marL="342900" indent="-342900">
              <a:buFont typeface="Arial" panose="020B0604020202020204" pitchFamily="34" charset="0"/>
              <a:buChar char="•"/>
            </a:pPr>
            <a:endParaRPr lang="en-CA" sz="4500" b="1" dirty="0">
              <a:solidFill>
                <a:srgbClr val="004C8B"/>
              </a:solidFill>
              <a:latin typeface="Martel Heavy"/>
            </a:endParaRPr>
          </a:p>
          <a:p>
            <a:endParaRPr lang="en-CA" sz="4500" b="1" dirty="0">
              <a:solidFill>
                <a:srgbClr val="004C8B"/>
              </a:solidFill>
              <a:latin typeface="Martel Heavy"/>
            </a:endParaRPr>
          </a:p>
          <a:p>
            <a:r>
              <a:rPr lang="en-CA" sz="4500" b="1" dirty="0">
                <a:solidFill>
                  <a:srgbClr val="004C8B"/>
                </a:solidFill>
                <a:latin typeface="Martel Heavy"/>
              </a:rPr>
              <a:t>Outlook</a:t>
            </a:r>
          </a:p>
          <a:p>
            <a:r>
              <a:rPr lang="de-DE" sz="3500" b="1" dirty="0">
                <a:solidFill>
                  <a:srgbClr val="004C8B"/>
                </a:solidFill>
                <a:latin typeface="Martel Heavy"/>
              </a:rPr>
              <a:t>Phase 2 – Looking </a:t>
            </a:r>
            <a:r>
              <a:rPr lang="de-DE" sz="3500" b="1" dirty="0" err="1">
                <a:solidFill>
                  <a:srgbClr val="004C8B"/>
                </a:solidFill>
                <a:latin typeface="Martel Heavy"/>
              </a:rPr>
              <a:t>into</a:t>
            </a:r>
            <a:r>
              <a:rPr lang="de-DE" sz="3500" b="1" dirty="0">
                <a:solidFill>
                  <a:srgbClr val="004C8B"/>
                </a:solidFill>
                <a:latin typeface="Martel Heavy"/>
              </a:rPr>
              <a:t> </a:t>
            </a:r>
            <a:r>
              <a:rPr lang="de-DE" sz="3500" b="1" dirty="0" err="1">
                <a:solidFill>
                  <a:srgbClr val="004C8B"/>
                </a:solidFill>
                <a:latin typeface="Martel Heavy"/>
              </a:rPr>
              <a:t>specific</a:t>
            </a:r>
            <a:r>
              <a:rPr lang="de-DE" sz="3500" b="1" dirty="0">
                <a:solidFill>
                  <a:srgbClr val="004C8B"/>
                </a:solidFill>
                <a:latin typeface="Martel Heavy"/>
              </a:rPr>
              <a:t> </a:t>
            </a:r>
            <a:r>
              <a:rPr lang="de-DE" sz="3500" b="1" dirty="0" err="1">
                <a:solidFill>
                  <a:srgbClr val="004C8B"/>
                </a:solidFill>
                <a:latin typeface="Martel Heavy"/>
              </a:rPr>
              <a:t>problems</a:t>
            </a:r>
            <a:endParaRPr lang="en-CA" sz="3500" b="1" dirty="0">
              <a:solidFill>
                <a:srgbClr val="004C8B"/>
              </a:solidFill>
              <a:latin typeface="Martel Heavy"/>
            </a:endParaRPr>
          </a:p>
          <a:p>
            <a:pPr marL="342900" indent="-342900">
              <a:buFont typeface="Arial" panose="020B0604020202020204" pitchFamily="34" charset="0"/>
              <a:buChar char="•"/>
            </a:pPr>
            <a:r>
              <a:rPr lang="en-CA" sz="2500" dirty="0">
                <a:solidFill>
                  <a:srgbClr val="004C8B"/>
                </a:solidFill>
                <a:latin typeface="Martel Heavy"/>
              </a:rPr>
              <a:t>Local vs. global learnings and decisions </a:t>
            </a:r>
          </a:p>
          <a:p>
            <a:pPr marL="342900" indent="-342900">
              <a:buFont typeface="Arial" panose="020B0604020202020204" pitchFamily="34" charset="0"/>
              <a:buChar char="•"/>
            </a:pPr>
            <a:r>
              <a:rPr lang="en-CA" sz="2500" dirty="0">
                <a:solidFill>
                  <a:srgbClr val="004C8B"/>
                </a:solidFill>
                <a:latin typeface="Martel Heavy"/>
              </a:rPr>
              <a:t>Incorporating as little knowledge as possible into the training process</a:t>
            </a:r>
          </a:p>
          <a:p>
            <a:pPr marL="342900" indent="-342900">
              <a:buFont typeface="Arial" panose="020B0604020202020204" pitchFamily="34" charset="0"/>
              <a:buChar char="•"/>
            </a:pPr>
            <a:r>
              <a:rPr lang="de-DE" sz="2500" dirty="0">
                <a:solidFill>
                  <a:srgbClr val="004C8B"/>
                </a:solidFill>
                <a:latin typeface="Martel Heavy"/>
              </a:rPr>
              <a:t>Knowledge </a:t>
            </a:r>
            <a:r>
              <a:rPr lang="de-DE" sz="2500" dirty="0" err="1">
                <a:solidFill>
                  <a:srgbClr val="004C8B"/>
                </a:solidFill>
                <a:latin typeface="Martel Heavy"/>
              </a:rPr>
              <a:t>transfer</a:t>
            </a:r>
            <a:r>
              <a:rPr lang="de-DE" sz="2500" dirty="0">
                <a:solidFill>
                  <a:srgbClr val="004C8B"/>
                </a:solidFill>
                <a:latin typeface="Martel Heavy"/>
              </a:rPr>
              <a:t> </a:t>
            </a:r>
            <a:r>
              <a:rPr lang="de-DE" sz="2500" dirty="0" err="1">
                <a:solidFill>
                  <a:srgbClr val="004C8B"/>
                </a:solidFill>
                <a:latin typeface="Martel Heavy"/>
              </a:rPr>
              <a:t>between</a:t>
            </a:r>
            <a:r>
              <a:rPr lang="de-DE" sz="2500" dirty="0">
                <a:solidFill>
                  <a:srgbClr val="004C8B"/>
                </a:solidFill>
                <a:latin typeface="Martel Heavy"/>
              </a:rPr>
              <a:t> </a:t>
            </a:r>
            <a:r>
              <a:rPr lang="de-DE" sz="2500" dirty="0" err="1">
                <a:solidFill>
                  <a:srgbClr val="004C8B"/>
                </a:solidFill>
                <a:latin typeface="Martel Heavy"/>
              </a:rPr>
              <a:t>local</a:t>
            </a:r>
            <a:r>
              <a:rPr lang="de-DE" sz="2500" dirty="0">
                <a:solidFill>
                  <a:srgbClr val="004C8B"/>
                </a:solidFill>
                <a:latin typeface="Martel Heavy"/>
              </a:rPr>
              <a:t> </a:t>
            </a:r>
            <a:r>
              <a:rPr lang="de-DE" sz="2500" dirty="0" err="1">
                <a:solidFill>
                  <a:srgbClr val="004C8B"/>
                </a:solidFill>
                <a:latin typeface="Martel Heavy"/>
              </a:rPr>
              <a:t>pieces</a:t>
            </a:r>
            <a:endParaRPr lang="de-DE" sz="2500" dirty="0">
              <a:solidFill>
                <a:srgbClr val="004C8B"/>
              </a:solidFill>
              <a:latin typeface="Martel Heavy"/>
            </a:endParaRPr>
          </a:p>
          <a:p>
            <a:pPr marL="342900" indent="-342900">
              <a:buFont typeface="Arial" panose="020B0604020202020204" pitchFamily="34" charset="0"/>
              <a:buChar char="•"/>
            </a:pPr>
            <a:r>
              <a:rPr lang="de-DE" sz="2500" dirty="0">
                <a:solidFill>
                  <a:srgbClr val="004C8B"/>
                </a:solidFill>
                <a:latin typeface="Martel Heavy"/>
              </a:rPr>
              <a:t>Neuroevolutive </a:t>
            </a:r>
            <a:r>
              <a:rPr lang="de-DE" sz="2500" dirty="0" err="1">
                <a:solidFill>
                  <a:srgbClr val="004C8B"/>
                </a:solidFill>
                <a:latin typeface="Martel Heavy"/>
              </a:rPr>
              <a:t>algorithms</a:t>
            </a:r>
            <a:r>
              <a:rPr lang="de-DE" sz="2500" dirty="0">
                <a:solidFill>
                  <a:srgbClr val="004C8B"/>
                </a:solidFill>
                <a:latin typeface="Martel Heavy"/>
              </a:rPr>
              <a:t> </a:t>
            </a:r>
            <a:r>
              <a:rPr lang="de-DE" sz="2500" dirty="0" err="1">
                <a:solidFill>
                  <a:srgbClr val="004C8B"/>
                </a:solidFill>
                <a:latin typeface="Martel Heavy"/>
              </a:rPr>
              <a:t>with</a:t>
            </a:r>
            <a:r>
              <a:rPr lang="de-DE" sz="2500" dirty="0">
                <a:solidFill>
                  <a:srgbClr val="004C8B"/>
                </a:solidFill>
                <a:latin typeface="Martel Heavy"/>
              </a:rPr>
              <a:t> </a:t>
            </a:r>
            <a:r>
              <a:rPr lang="de-DE" sz="2500" dirty="0" err="1">
                <a:solidFill>
                  <a:srgbClr val="004C8B"/>
                </a:solidFill>
                <a:latin typeface="Martel Heavy"/>
              </a:rPr>
              <a:t>dynamic</a:t>
            </a:r>
            <a:r>
              <a:rPr lang="de-DE" sz="2500" dirty="0">
                <a:solidFill>
                  <a:srgbClr val="004C8B"/>
                </a:solidFill>
                <a:latin typeface="Martel Heavy"/>
              </a:rPr>
              <a:t> </a:t>
            </a:r>
            <a:r>
              <a:rPr lang="de-DE" sz="2500" dirty="0" err="1">
                <a:solidFill>
                  <a:srgbClr val="004C8B"/>
                </a:solidFill>
                <a:latin typeface="Martel Heavy"/>
              </a:rPr>
              <a:t>observation</a:t>
            </a:r>
            <a:r>
              <a:rPr lang="de-DE" sz="2500" dirty="0">
                <a:solidFill>
                  <a:srgbClr val="004C8B"/>
                </a:solidFill>
                <a:latin typeface="Martel Heavy"/>
              </a:rPr>
              <a:t> and </a:t>
            </a:r>
            <a:r>
              <a:rPr lang="de-DE" sz="2500" dirty="0" err="1">
                <a:solidFill>
                  <a:srgbClr val="004C8B"/>
                </a:solidFill>
                <a:latin typeface="Martel Heavy"/>
              </a:rPr>
              <a:t>action</a:t>
            </a:r>
            <a:r>
              <a:rPr lang="de-DE" sz="2500" dirty="0">
                <a:solidFill>
                  <a:srgbClr val="004C8B"/>
                </a:solidFill>
                <a:latin typeface="Martel Heavy"/>
              </a:rPr>
              <a:t> </a:t>
            </a:r>
            <a:r>
              <a:rPr lang="de-DE" sz="2500" dirty="0" err="1">
                <a:solidFill>
                  <a:srgbClr val="004C8B"/>
                </a:solidFill>
                <a:latin typeface="Martel Heavy"/>
              </a:rPr>
              <a:t>spaces</a:t>
            </a:r>
            <a:r>
              <a:rPr lang="de-DE" sz="2500" dirty="0">
                <a:solidFill>
                  <a:srgbClr val="004C8B"/>
                </a:solidFill>
                <a:latin typeface="Martel Heavy"/>
              </a:rPr>
              <a:t> </a:t>
            </a:r>
          </a:p>
          <a:p>
            <a:pPr marL="342900" indent="-342900">
              <a:buFont typeface="Arial" panose="020B0604020202020204" pitchFamily="34" charset="0"/>
              <a:buChar char="•"/>
            </a:pPr>
            <a:r>
              <a:rPr lang="de-DE" sz="2500" dirty="0">
                <a:solidFill>
                  <a:srgbClr val="004C8B"/>
                </a:solidFill>
                <a:latin typeface="Martel Heavy"/>
              </a:rPr>
              <a:t>Teaching and </a:t>
            </a:r>
            <a:r>
              <a:rPr lang="de-DE" sz="2500" dirty="0" err="1">
                <a:solidFill>
                  <a:srgbClr val="004C8B"/>
                </a:solidFill>
                <a:latin typeface="Martel Heavy"/>
              </a:rPr>
              <a:t>Hierarchical</a:t>
            </a:r>
            <a:r>
              <a:rPr lang="de-DE" sz="2500" dirty="0">
                <a:solidFill>
                  <a:srgbClr val="004C8B"/>
                </a:solidFill>
                <a:latin typeface="Martel Heavy"/>
              </a:rPr>
              <a:t> Learning on </a:t>
            </a:r>
            <a:r>
              <a:rPr lang="de-DE" sz="2500" dirty="0" err="1">
                <a:solidFill>
                  <a:srgbClr val="004C8B"/>
                </a:solidFill>
                <a:latin typeface="Martel Heavy"/>
              </a:rPr>
              <a:t>local</a:t>
            </a:r>
            <a:r>
              <a:rPr lang="de-DE" sz="2500" dirty="0">
                <a:solidFill>
                  <a:srgbClr val="004C8B"/>
                </a:solidFill>
                <a:latin typeface="Martel Heavy"/>
              </a:rPr>
              <a:t> and global </a:t>
            </a:r>
            <a:r>
              <a:rPr lang="de-DE" sz="2500" dirty="0" err="1">
                <a:solidFill>
                  <a:srgbClr val="004C8B"/>
                </a:solidFill>
                <a:latin typeface="Martel Heavy"/>
              </a:rPr>
              <a:t>level</a:t>
            </a:r>
            <a:endParaRPr lang="de-DE" sz="2500" dirty="0">
              <a:solidFill>
                <a:srgbClr val="004C8B"/>
              </a:solidFill>
              <a:latin typeface="Martel Heavy"/>
            </a:endParaRPr>
          </a:p>
          <a:p>
            <a:pPr marL="342900" indent="-342900">
              <a:buFont typeface="Arial" panose="020B0604020202020204" pitchFamily="34" charset="0"/>
              <a:buChar char="•"/>
            </a:pPr>
            <a:r>
              <a:rPr lang="de-DE" sz="2500" dirty="0" err="1">
                <a:solidFill>
                  <a:srgbClr val="004C8B"/>
                </a:solidFill>
                <a:latin typeface="Martel Heavy"/>
              </a:rPr>
              <a:t>Sparse</a:t>
            </a:r>
            <a:r>
              <a:rPr lang="de-DE" sz="2500" dirty="0">
                <a:solidFill>
                  <a:srgbClr val="004C8B"/>
                </a:solidFill>
                <a:latin typeface="Martel Heavy"/>
              </a:rPr>
              <a:t> </a:t>
            </a:r>
            <a:r>
              <a:rPr lang="de-DE" sz="2500" dirty="0" err="1">
                <a:solidFill>
                  <a:srgbClr val="004C8B"/>
                </a:solidFill>
                <a:latin typeface="Martel Heavy"/>
              </a:rPr>
              <a:t>Rewards</a:t>
            </a:r>
            <a:r>
              <a:rPr lang="de-DE" sz="2500" dirty="0">
                <a:solidFill>
                  <a:srgbClr val="004C8B"/>
                </a:solidFill>
                <a:latin typeface="Martel Heavy"/>
              </a:rPr>
              <a:t> and </a:t>
            </a:r>
            <a:r>
              <a:rPr lang="de-DE" sz="2500" dirty="0" err="1">
                <a:solidFill>
                  <a:srgbClr val="004C8B"/>
                </a:solidFill>
                <a:latin typeface="Martel Heavy"/>
              </a:rPr>
              <a:t>Reward</a:t>
            </a:r>
            <a:r>
              <a:rPr lang="de-DE" sz="2500" dirty="0">
                <a:solidFill>
                  <a:srgbClr val="004C8B"/>
                </a:solidFill>
                <a:latin typeface="Martel Heavy"/>
              </a:rPr>
              <a:t> Engineering </a:t>
            </a:r>
            <a:r>
              <a:rPr lang="de-DE" sz="2500" dirty="0" err="1">
                <a:solidFill>
                  <a:srgbClr val="004C8B"/>
                </a:solidFill>
                <a:latin typeface="Martel Heavy"/>
              </a:rPr>
              <a:t>with</a:t>
            </a:r>
            <a:r>
              <a:rPr lang="de-DE" sz="2500" dirty="0">
                <a:solidFill>
                  <a:srgbClr val="004C8B"/>
                </a:solidFill>
                <a:latin typeface="Martel Heavy"/>
              </a:rPr>
              <a:t> </a:t>
            </a:r>
            <a:r>
              <a:rPr lang="de-DE" sz="2500" dirty="0" err="1">
                <a:solidFill>
                  <a:srgbClr val="004C8B"/>
                </a:solidFill>
                <a:latin typeface="Martel Heavy"/>
              </a:rPr>
              <a:t>no</a:t>
            </a:r>
            <a:r>
              <a:rPr lang="de-DE" sz="2500" dirty="0">
                <a:solidFill>
                  <a:srgbClr val="004C8B"/>
                </a:solidFill>
                <a:latin typeface="Martel Heavy"/>
              </a:rPr>
              <a:t> </a:t>
            </a:r>
            <a:r>
              <a:rPr lang="de-DE" sz="2500" dirty="0" err="1">
                <a:solidFill>
                  <a:srgbClr val="004C8B"/>
                </a:solidFill>
                <a:latin typeface="Martel Heavy"/>
              </a:rPr>
              <a:t>knowledge</a:t>
            </a:r>
            <a:r>
              <a:rPr lang="de-DE" sz="2500" dirty="0">
                <a:solidFill>
                  <a:srgbClr val="004C8B"/>
                </a:solidFill>
                <a:latin typeface="Martel Heavy"/>
              </a:rPr>
              <a:t> </a:t>
            </a:r>
            <a:r>
              <a:rPr lang="de-DE" sz="2500" dirty="0" err="1">
                <a:solidFill>
                  <a:srgbClr val="004C8B"/>
                </a:solidFill>
                <a:latin typeface="Martel Heavy"/>
              </a:rPr>
              <a:t>inclusion</a:t>
            </a:r>
            <a:endParaRPr lang="de-DE" sz="2500" dirty="0">
              <a:solidFill>
                <a:srgbClr val="004C8B"/>
              </a:solidFill>
              <a:latin typeface="Martel Heavy"/>
            </a:endParaRPr>
          </a:p>
          <a:p>
            <a:pPr marL="342900" indent="-342900">
              <a:buFont typeface="Arial" panose="020B0604020202020204" pitchFamily="34" charset="0"/>
              <a:buChar char="•"/>
            </a:pPr>
            <a:r>
              <a:rPr lang="de-DE" sz="2500" dirty="0" err="1">
                <a:solidFill>
                  <a:srgbClr val="004C8B"/>
                </a:solidFill>
                <a:latin typeface="Martel Heavy"/>
              </a:rPr>
              <a:t>Competitive</a:t>
            </a:r>
            <a:r>
              <a:rPr lang="de-DE" sz="2500" dirty="0">
                <a:solidFill>
                  <a:srgbClr val="004C8B"/>
                </a:solidFill>
                <a:latin typeface="Martel Heavy"/>
              </a:rPr>
              <a:t> and </a:t>
            </a:r>
            <a:r>
              <a:rPr lang="de-DE" sz="2500" dirty="0" err="1">
                <a:solidFill>
                  <a:srgbClr val="004C8B"/>
                </a:solidFill>
                <a:latin typeface="Martel Heavy"/>
              </a:rPr>
              <a:t>cooperative</a:t>
            </a:r>
            <a:r>
              <a:rPr lang="de-DE" sz="2500" dirty="0">
                <a:solidFill>
                  <a:srgbClr val="004C8B"/>
                </a:solidFill>
                <a:latin typeface="Martel Heavy"/>
              </a:rPr>
              <a:t> </a:t>
            </a:r>
            <a:r>
              <a:rPr lang="de-DE" sz="2500" dirty="0" err="1">
                <a:solidFill>
                  <a:srgbClr val="004C8B"/>
                </a:solidFill>
                <a:latin typeface="Martel Heavy"/>
              </a:rPr>
              <a:t>acting</a:t>
            </a:r>
            <a:r>
              <a:rPr lang="de-DE" sz="2500" dirty="0">
                <a:solidFill>
                  <a:srgbClr val="004C8B"/>
                </a:solidFill>
                <a:latin typeface="Martel Heavy"/>
              </a:rPr>
              <a:t> in MAS</a:t>
            </a:r>
          </a:p>
          <a:p>
            <a:endParaRPr lang="de-DE" sz="2500" b="1" dirty="0">
              <a:solidFill>
                <a:srgbClr val="004C8B"/>
              </a:solidFill>
              <a:latin typeface="Martel Heavy"/>
            </a:endParaRPr>
          </a:p>
          <a:p>
            <a:r>
              <a:rPr lang="en-CA" sz="4500" b="1" dirty="0">
                <a:solidFill>
                  <a:srgbClr val="004C8B"/>
                </a:solidFill>
                <a:latin typeface="Martel Heavy"/>
              </a:rPr>
              <a:t>References</a:t>
            </a:r>
          </a:p>
          <a:p>
            <a:endParaRPr lang="de-DE" sz="2500" b="1" dirty="0">
              <a:solidFill>
                <a:srgbClr val="004C8B"/>
              </a:solidFill>
              <a:latin typeface="Martel Heavy"/>
            </a:endParaRPr>
          </a:p>
          <a:p>
            <a:endParaRPr lang="de-DE" sz="2500" b="1" dirty="0">
              <a:solidFill>
                <a:srgbClr val="004C8B"/>
              </a:solidFill>
              <a:latin typeface="Martel Heavy"/>
            </a:endParaRPr>
          </a:p>
          <a:p>
            <a:endParaRPr lang="de-DE" sz="2500" b="1" dirty="0">
              <a:solidFill>
                <a:srgbClr val="004C8B"/>
              </a:solidFill>
              <a:latin typeface="Martel Heavy"/>
            </a:endParaRPr>
          </a:p>
          <a:p>
            <a:endParaRPr lang="en-CA" sz="2500" dirty="0">
              <a:solidFill>
                <a:srgbClr val="004C8B"/>
              </a:solidFill>
              <a:latin typeface="Martel Heavy"/>
            </a:endParaRPr>
          </a:p>
        </p:txBody>
      </p:sp>
      <p:grpSp>
        <p:nvGrpSpPr>
          <p:cNvPr id="76" name="Gruppieren 75">
            <a:extLst>
              <a:ext uri="{FF2B5EF4-FFF2-40B4-BE49-F238E27FC236}">
                <a16:creationId xmlns:a16="http://schemas.microsoft.com/office/drawing/2014/main" id="{52810438-DFD5-B819-8F6A-E9ABB75C59D6}"/>
              </a:ext>
            </a:extLst>
          </p:cNvPr>
          <p:cNvGrpSpPr/>
          <p:nvPr/>
        </p:nvGrpSpPr>
        <p:grpSpPr>
          <a:xfrm>
            <a:off x="-7453288" y="13734391"/>
            <a:ext cx="879949" cy="1447343"/>
            <a:chOff x="2205097" y="17594"/>
            <a:chExt cx="404120" cy="543472"/>
          </a:xfrm>
        </p:grpSpPr>
        <p:sp>
          <p:nvSpPr>
            <p:cNvPr id="78" name="Ellipse 77">
              <a:extLst>
                <a:ext uri="{FF2B5EF4-FFF2-40B4-BE49-F238E27FC236}">
                  <a16:creationId xmlns:a16="http://schemas.microsoft.com/office/drawing/2014/main" id="{BB4E15AE-8364-E90A-D6FC-1A513324747D}"/>
                </a:ext>
              </a:extLst>
            </p:cNvPr>
            <p:cNvSpPr/>
            <p:nvPr/>
          </p:nvSpPr>
          <p:spPr>
            <a:xfrm>
              <a:off x="2218944" y="27672"/>
              <a:ext cx="386080" cy="101543"/>
            </a:xfrm>
            <a:prstGeom prst="ellipse">
              <a:avLst/>
            </a:prstGeom>
            <a:solidFill>
              <a:srgbClr val="E9B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1" name="Gruppieren 80">
              <a:extLst>
                <a:ext uri="{FF2B5EF4-FFF2-40B4-BE49-F238E27FC236}">
                  <a16:creationId xmlns:a16="http://schemas.microsoft.com/office/drawing/2014/main" id="{74D18555-A852-5069-8037-DF2D6E536CC1}"/>
                </a:ext>
              </a:extLst>
            </p:cNvPr>
            <p:cNvGrpSpPr/>
            <p:nvPr/>
          </p:nvGrpSpPr>
          <p:grpSpPr>
            <a:xfrm>
              <a:off x="2212875" y="105178"/>
              <a:ext cx="392149" cy="444553"/>
              <a:chOff x="2212875" y="105178"/>
              <a:chExt cx="392149" cy="444553"/>
            </a:xfrm>
          </p:grpSpPr>
          <p:sp>
            <p:nvSpPr>
              <p:cNvPr id="90" name="Ellipse 89">
                <a:extLst>
                  <a:ext uri="{FF2B5EF4-FFF2-40B4-BE49-F238E27FC236}">
                    <a16:creationId xmlns:a16="http://schemas.microsoft.com/office/drawing/2014/main" id="{4D120495-98AC-0892-57AE-C0771A9BA45D}"/>
                  </a:ext>
                </a:extLst>
              </p:cNvPr>
              <p:cNvSpPr/>
              <p:nvPr/>
            </p:nvSpPr>
            <p:spPr>
              <a:xfrm>
                <a:off x="2212875" y="448188"/>
                <a:ext cx="386080" cy="101543"/>
              </a:xfrm>
              <a:prstGeom prst="ellipse">
                <a:avLst/>
              </a:prstGeom>
              <a:solidFill>
                <a:srgbClr val="E9B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Rechteck 90">
                <a:extLst>
                  <a:ext uri="{FF2B5EF4-FFF2-40B4-BE49-F238E27FC236}">
                    <a16:creationId xmlns:a16="http://schemas.microsoft.com/office/drawing/2014/main" id="{D4CB18B2-442D-0E47-8504-AD3862AAB642}"/>
                  </a:ext>
                </a:extLst>
              </p:cNvPr>
              <p:cNvSpPr/>
              <p:nvPr/>
            </p:nvSpPr>
            <p:spPr>
              <a:xfrm>
                <a:off x="2218944" y="105178"/>
                <a:ext cx="386080" cy="417095"/>
              </a:xfrm>
              <a:prstGeom prst="rect">
                <a:avLst/>
              </a:prstGeom>
              <a:solidFill>
                <a:srgbClr val="E9B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5" name="Grafik 13" descr="Datenbank Silhouette">
              <a:extLst>
                <a:ext uri="{FF2B5EF4-FFF2-40B4-BE49-F238E27FC236}">
                  <a16:creationId xmlns:a16="http://schemas.microsoft.com/office/drawing/2014/main" id="{D879F602-8BBB-01F3-9BFA-680BC6A6D1A0}"/>
                </a:ext>
              </a:extLst>
            </p:cNvPr>
            <p:cNvGrpSpPr/>
            <p:nvPr/>
          </p:nvGrpSpPr>
          <p:grpSpPr>
            <a:xfrm>
              <a:off x="2205097" y="17594"/>
              <a:ext cx="404120" cy="543472"/>
              <a:chOff x="919293" y="1772766"/>
              <a:chExt cx="404120" cy="543472"/>
            </a:xfrm>
            <a:solidFill>
              <a:schemeClr val="accent2">
                <a:lumMod val="50000"/>
              </a:schemeClr>
            </a:solidFill>
          </p:grpSpPr>
          <p:sp>
            <p:nvSpPr>
              <p:cNvPr id="86" name="Freihandform: Form 85">
                <a:extLst>
                  <a:ext uri="{FF2B5EF4-FFF2-40B4-BE49-F238E27FC236}">
                    <a16:creationId xmlns:a16="http://schemas.microsoft.com/office/drawing/2014/main" id="{FD9856D2-B166-98AE-57AD-17E98014FDCD}"/>
                  </a:ext>
                </a:extLst>
              </p:cNvPr>
              <p:cNvSpPr/>
              <p:nvPr/>
            </p:nvSpPr>
            <p:spPr>
              <a:xfrm>
                <a:off x="919293" y="1772766"/>
                <a:ext cx="404120" cy="543472"/>
              </a:xfrm>
              <a:custGeom>
                <a:avLst/>
                <a:gdLst>
                  <a:gd name="connsiteX0" fmla="*/ 404120 w 404120"/>
                  <a:gd name="connsiteY0" fmla="*/ 480764 h 543472"/>
                  <a:gd name="connsiteX1" fmla="*/ 404120 w 404120"/>
                  <a:gd name="connsiteY1" fmla="*/ 62708 h 543472"/>
                  <a:gd name="connsiteX2" fmla="*/ 202060 w 404120"/>
                  <a:gd name="connsiteY2" fmla="*/ 0 h 543472"/>
                  <a:gd name="connsiteX3" fmla="*/ 0 w 404120"/>
                  <a:gd name="connsiteY3" fmla="*/ 62708 h 543472"/>
                  <a:gd name="connsiteX4" fmla="*/ 0 w 404120"/>
                  <a:gd name="connsiteY4" fmla="*/ 480764 h 543472"/>
                  <a:gd name="connsiteX5" fmla="*/ 202060 w 404120"/>
                  <a:gd name="connsiteY5" fmla="*/ 543472 h 543472"/>
                  <a:gd name="connsiteX6" fmla="*/ 404120 w 404120"/>
                  <a:gd name="connsiteY6" fmla="*/ 480764 h 543472"/>
                  <a:gd name="connsiteX7" fmla="*/ 202060 w 404120"/>
                  <a:gd name="connsiteY7" fmla="*/ 13935 h 543472"/>
                  <a:gd name="connsiteX8" fmla="*/ 390185 w 404120"/>
                  <a:gd name="connsiteY8" fmla="*/ 62708 h 543472"/>
                  <a:gd name="connsiteX9" fmla="*/ 202060 w 404120"/>
                  <a:gd name="connsiteY9" fmla="*/ 111482 h 543472"/>
                  <a:gd name="connsiteX10" fmla="*/ 13935 w 404120"/>
                  <a:gd name="connsiteY10" fmla="*/ 62708 h 543472"/>
                  <a:gd name="connsiteX11" fmla="*/ 202060 w 404120"/>
                  <a:gd name="connsiteY11" fmla="*/ 13935 h 543472"/>
                  <a:gd name="connsiteX12" fmla="*/ 13935 w 404120"/>
                  <a:gd name="connsiteY12" fmla="*/ 86816 h 543472"/>
                  <a:gd name="connsiteX13" fmla="*/ 202060 w 404120"/>
                  <a:gd name="connsiteY13" fmla="*/ 125417 h 543472"/>
                  <a:gd name="connsiteX14" fmla="*/ 390185 w 404120"/>
                  <a:gd name="connsiteY14" fmla="*/ 86816 h 543472"/>
                  <a:gd name="connsiteX15" fmla="*/ 390185 w 404120"/>
                  <a:gd name="connsiteY15" fmla="*/ 202060 h 543472"/>
                  <a:gd name="connsiteX16" fmla="*/ 202060 w 404120"/>
                  <a:gd name="connsiteY16" fmla="*/ 250833 h 543472"/>
                  <a:gd name="connsiteX17" fmla="*/ 13935 w 404120"/>
                  <a:gd name="connsiteY17" fmla="*/ 202060 h 543472"/>
                  <a:gd name="connsiteX18" fmla="*/ 13935 w 404120"/>
                  <a:gd name="connsiteY18" fmla="*/ 226168 h 543472"/>
                  <a:gd name="connsiteX19" fmla="*/ 202060 w 404120"/>
                  <a:gd name="connsiteY19" fmla="*/ 264769 h 543472"/>
                  <a:gd name="connsiteX20" fmla="*/ 390185 w 404120"/>
                  <a:gd name="connsiteY20" fmla="*/ 226168 h 543472"/>
                  <a:gd name="connsiteX21" fmla="*/ 390185 w 404120"/>
                  <a:gd name="connsiteY21" fmla="*/ 341412 h 543472"/>
                  <a:gd name="connsiteX22" fmla="*/ 202060 w 404120"/>
                  <a:gd name="connsiteY22" fmla="*/ 390185 h 543472"/>
                  <a:gd name="connsiteX23" fmla="*/ 13935 w 404120"/>
                  <a:gd name="connsiteY23" fmla="*/ 341412 h 543472"/>
                  <a:gd name="connsiteX24" fmla="*/ 13935 w 404120"/>
                  <a:gd name="connsiteY24" fmla="*/ 480764 h 543472"/>
                  <a:gd name="connsiteX25" fmla="*/ 13935 w 404120"/>
                  <a:gd name="connsiteY25" fmla="*/ 365520 h 543472"/>
                  <a:gd name="connsiteX26" fmla="*/ 202060 w 404120"/>
                  <a:gd name="connsiteY26" fmla="*/ 404120 h 543472"/>
                  <a:gd name="connsiteX27" fmla="*/ 390185 w 404120"/>
                  <a:gd name="connsiteY27" fmla="*/ 365520 h 543472"/>
                  <a:gd name="connsiteX28" fmla="*/ 390185 w 404120"/>
                  <a:gd name="connsiteY28" fmla="*/ 480764 h 543472"/>
                  <a:gd name="connsiteX29" fmla="*/ 202060 w 404120"/>
                  <a:gd name="connsiteY29" fmla="*/ 529537 h 543472"/>
                  <a:gd name="connsiteX30" fmla="*/ 13935 w 404120"/>
                  <a:gd name="connsiteY30" fmla="*/ 480764 h 54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120" h="543472">
                    <a:moveTo>
                      <a:pt x="404120" y="480764"/>
                    </a:moveTo>
                    <a:lnTo>
                      <a:pt x="404120" y="62708"/>
                    </a:lnTo>
                    <a:cubicBezTo>
                      <a:pt x="404120" y="21976"/>
                      <a:pt x="300018" y="0"/>
                      <a:pt x="202060" y="0"/>
                    </a:cubicBezTo>
                    <a:cubicBezTo>
                      <a:pt x="104103" y="0"/>
                      <a:pt x="0" y="21976"/>
                      <a:pt x="0" y="62708"/>
                    </a:cubicBezTo>
                    <a:lnTo>
                      <a:pt x="0" y="480764"/>
                    </a:lnTo>
                    <a:cubicBezTo>
                      <a:pt x="0" y="521497"/>
                      <a:pt x="104103" y="543472"/>
                      <a:pt x="202060" y="543472"/>
                    </a:cubicBezTo>
                    <a:cubicBezTo>
                      <a:pt x="300018" y="543472"/>
                      <a:pt x="404120" y="521497"/>
                      <a:pt x="404120" y="480764"/>
                    </a:cubicBezTo>
                    <a:close/>
                    <a:moveTo>
                      <a:pt x="202060" y="13935"/>
                    </a:moveTo>
                    <a:cubicBezTo>
                      <a:pt x="309730" y="13935"/>
                      <a:pt x="390185" y="39715"/>
                      <a:pt x="390185" y="62708"/>
                    </a:cubicBezTo>
                    <a:cubicBezTo>
                      <a:pt x="390185" y="85701"/>
                      <a:pt x="309730" y="111482"/>
                      <a:pt x="202060" y="111482"/>
                    </a:cubicBezTo>
                    <a:cubicBezTo>
                      <a:pt x="94390" y="111482"/>
                      <a:pt x="13935" y="85701"/>
                      <a:pt x="13935" y="62708"/>
                    </a:cubicBezTo>
                    <a:cubicBezTo>
                      <a:pt x="13935" y="39715"/>
                      <a:pt x="94390" y="13935"/>
                      <a:pt x="202060" y="13935"/>
                    </a:cubicBezTo>
                    <a:close/>
                    <a:moveTo>
                      <a:pt x="13935" y="86816"/>
                    </a:moveTo>
                    <a:cubicBezTo>
                      <a:pt x="45491" y="112039"/>
                      <a:pt x="125647" y="125417"/>
                      <a:pt x="202060" y="125417"/>
                    </a:cubicBezTo>
                    <a:cubicBezTo>
                      <a:pt x="278474" y="125417"/>
                      <a:pt x="358629" y="112039"/>
                      <a:pt x="390185" y="86816"/>
                    </a:cubicBezTo>
                    <a:lnTo>
                      <a:pt x="390185" y="202060"/>
                    </a:lnTo>
                    <a:cubicBezTo>
                      <a:pt x="390185" y="225053"/>
                      <a:pt x="309730" y="250833"/>
                      <a:pt x="202060" y="250833"/>
                    </a:cubicBezTo>
                    <a:cubicBezTo>
                      <a:pt x="94390" y="250833"/>
                      <a:pt x="13935" y="225053"/>
                      <a:pt x="13935" y="202060"/>
                    </a:cubicBezTo>
                    <a:close/>
                    <a:moveTo>
                      <a:pt x="13935" y="226168"/>
                    </a:moveTo>
                    <a:cubicBezTo>
                      <a:pt x="45491" y="251391"/>
                      <a:pt x="125647" y="264769"/>
                      <a:pt x="202060" y="264769"/>
                    </a:cubicBezTo>
                    <a:cubicBezTo>
                      <a:pt x="278474" y="264769"/>
                      <a:pt x="358629" y="251391"/>
                      <a:pt x="390185" y="226168"/>
                    </a:cubicBezTo>
                    <a:lnTo>
                      <a:pt x="390185" y="341412"/>
                    </a:lnTo>
                    <a:cubicBezTo>
                      <a:pt x="390185" y="364405"/>
                      <a:pt x="309730" y="390185"/>
                      <a:pt x="202060" y="390185"/>
                    </a:cubicBezTo>
                    <a:cubicBezTo>
                      <a:pt x="94390" y="390185"/>
                      <a:pt x="13935" y="364405"/>
                      <a:pt x="13935" y="341412"/>
                    </a:cubicBezTo>
                    <a:close/>
                    <a:moveTo>
                      <a:pt x="13935" y="480764"/>
                    </a:moveTo>
                    <a:lnTo>
                      <a:pt x="13935" y="365520"/>
                    </a:lnTo>
                    <a:cubicBezTo>
                      <a:pt x="45491" y="390743"/>
                      <a:pt x="125647" y="404120"/>
                      <a:pt x="202060" y="404120"/>
                    </a:cubicBezTo>
                    <a:cubicBezTo>
                      <a:pt x="278474" y="404120"/>
                      <a:pt x="358629" y="390743"/>
                      <a:pt x="390185" y="365520"/>
                    </a:cubicBezTo>
                    <a:lnTo>
                      <a:pt x="390185" y="480764"/>
                    </a:lnTo>
                    <a:cubicBezTo>
                      <a:pt x="390185" y="503757"/>
                      <a:pt x="309730" y="529537"/>
                      <a:pt x="202060" y="529537"/>
                    </a:cubicBezTo>
                    <a:cubicBezTo>
                      <a:pt x="94390" y="529537"/>
                      <a:pt x="13935" y="503757"/>
                      <a:pt x="13935" y="480764"/>
                    </a:cubicBezTo>
                    <a:close/>
                  </a:path>
                </a:pathLst>
              </a:custGeom>
              <a:grpFill/>
              <a:ln w="3175" cap="flat">
                <a:solidFill>
                  <a:srgbClr val="CC851D"/>
                </a:solidFill>
                <a:prstDash val="solid"/>
                <a:miter/>
              </a:ln>
            </p:spPr>
            <p:txBody>
              <a:bodyPr rtlCol="0" anchor="ctr"/>
              <a:lstStyle/>
              <a:p>
                <a:endParaRPr lang="en-CA" dirty="0"/>
              </a:p>
            </p:txBody>
          </p:sp>
          <p:sp>
            <p:nvSpPr>
              <p:cNvPr id="87" name="Freihandform: Form 86">
                <a:extLst>
                  <a:ext uri="{FF2B5EF4-FFF2-40B4-BE49-F238E27FC236}">
                    <a16:creationId xmlns:a16="http://schemas.microsoft.com/office/drawing/2014/main" id="{606E3B39-7EC0-728A-D236-12B7D40CDAE5}"/>
                  </a:ext>
                </a:extLst>
              </p:cNvPr>
              <p:cNvSpPr/>
              <p:nvPr/>
            </p:nvSpPr>
            <p:spPr>
              <a:xfrm>
                <a:off x="1246770" y="1939989"/>
                <a:ext cx="27870" cy="27870"/>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grpFill/>
              <a:ln w="3175" cap="flat">
                <a:noFill/>
                <a:prstDash val="solid"/>
                <a:miter/>
              </a:ln>
            </p:spPr>
            <p:txBody>
              <a:bodyPr rtlCol="0" anchor="ctr"/>
              <a:lstStyle/>
              <a:p>
                <a:endParaRPr lang="en-CA"/>
              </a:p>
            </p:txBody>
          </p:sp>
          <p:sp>
            <p:nvSpPr>
              <p:cNvPr id="88" name="Freihandform: Form 87">
                <a:extLst>
                  <a:ext uri="{FF2B5EF4-FFF2-40B4-BE49-F238E27FC236}">
                    <a16:creationId xmlns:a16="http://schemas.microsoft.com/office/drawing/2014/main" id="{F74A0071-140F-00F2-69A7-E36C02E28932}"/>
                  </a:ext>
                </a:extLst>
              </p:cNvPr>
              <p:cNvSpPr/>
              <p:nvPr/>
            </p:nvSpPr>
            <p:spPr>
              <a:xfrm>
                <a:off x="1246770" y="2079341"/>
                <a:ext cx="27870" cy="27870"/>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grpFill/>
              <a:ln w="3175" cap="flat">
                <a:noFill/>
                <a:prstDash val="solid"/>
                <a:miter/>
              </a:ln>
            </p:spPr>
            <p:txBody>
              <a:bodyPr rtlCol="0" anchor="ctr"/>
              <a:lstStyle/>
              <a:p>
                <a:endParaRPr lang="en-CA"/>
              </a:p>
            </p:txBody>
          </p:sp>
          <p:sp>
            <p:nvSpPr>
              <p:cNvPr id="89" name="Freihandform: Form 88">
                <a:extLst>
                  <a:ext uri="{FF2B5EF4-FFF2-40B4-BE49-F238E27FC236}">
                    <a16:creationId xmlns:a16="http://schemas.microsoft.com/office/drawing/2014/main" id="{AA23BFE7-2E17-E5FB-9E40-72811E7B3B86}"/>
                  </a:ext>
                </a:extLst>
              </p:cNvPr>
              <p:cNvSpPr/>
              <p:nvPr/>
            </p:nvSpPr>
            <p:spPr>
              <a:xfrm>
                <a:off x="1246770" y="2218692"/>
                <a:ext cx="27870" cy="27870"/>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grpFill/>
              <a:ln w="3175" cap="flat">
                <a:noFill/>
                <a:prstDash val="solid"/>
                <a:miter/>
              </a:ln>
            </p:spPr>
            <p:txBody>
              <a:bodyPr rtlCol="0" anchor="ctr"/>
              <a:lstStyle/>
              <a:p>
                <a:endParaRPr lang="en-CA"/>
              </a:p>
            </p:txBody>
          </p:sp>
        </p:grpSp>
      </p:grpSp>
      <p:grpSp>
        <p:nvGrpSpPr>
          <p:cNvPr id="100" name="Gruppieren 99">
            <a:extLst>
              <a:ext uri="{FF2B5EF4-FFF2-40B4-BE49-F238E27FC236}">
                <a16:creationId xmlns:a16="http://schemas.microsoft.com/office/drawing/2014/main" id="{3A7CD113-5F79-A829-207A-F1341F788A66}"/>
              </a:ext>
            </a:extLst>
          </p:cNvPr>
          <p:cNvGrpSpPr/>
          <p:nvPr/>
        </p:nvGrpSpPr>
        <p:grpSpPr>
          <a:xfrm>
            <a:off x="18629900" y="5913459"/>
            <a:ext cx="10030344" cy="6742389"/>
            <a:chOff x="18944536" y="12607270"/>
            <a:chExt cx="10375599" cy="6974469"/>
          </a:xfrm>
        </p:grpSpPr>
        <p:grpSp>
          <p:nvGrpSpPr>
            <p:cNvPr id="196" name="Gruppieren 195">
              <a:extLst>
                <a:ext uri="{FF2B5EF4-FFF2-40B4-BE49-F238E27FC236}">
                  <a16:creationId xmlns:a16="http://schemas.microsoft.com/office/drawing/2014/main" id="{C1DCCA10-FF37-7E1F-FC2A-6FDAFA88E916}"/>
                </a:ext>
              </a:extLst>
            </p:cNvPr>
            <p:cNvGrpSpPr/>
            <p:nvPr/>
          </p:nvGrpSpPr>
          <p:grpSpPr>
            <a:xfrm>
              <a:off x="18944536" y="12607270"/>
              <a:ext cx="10375599" cy="6974469"/>
              <a:chOff x="20259676" y="2955522"/>
              <a:chExt cx="10375599" cy="6974469"/>
            </a:xfrm>
          </p:grpSpPr>
          <p:pic>
            <p:nvPicPr>
              <p:cNvPr id="3" name="Grafik 2" descr="Ein Bild, das Spiele, Brettspiel, Hallensportarten, Screenshot enthält.&#10;&#10;Automatisch generierte Beschreibung">
                <a:extLst>
                  <a:ext uri="{FF2B5EF4-FFF2-40B4-BE49-F238E27FC236}">
                    <a16:creationId xmlns:a16="http://schemas.microsoft.com/office/drawing/2014/main" id="{B40679F8-892C-FC7D-4E38-02950005A08C}"/>
                  </a:ext>
                </a:extLst>
              </p:cNvPr>
              <p:cNvPicPr>
                <a:picLocks noChangeAspect="1"/>
              </p:cNvPicPr>
              <p:nvPr/>
            </p:nvPicPr>
            <p:blipFill>
              <a:blip r:embed="rId7">
                <a:alphaModFix amt="55000"/>
              </a:blip>
              <a:stretch>
                <a:fillRect/>
              </a:stretch>
            </p:blipFill>
            <p:spPr>
              <a:xfrm>
                <a:off x="20259676" y="2955522"/>
                <a:ext cx="6305925" cy="6402685"/>
              </a:xfrm>
              <a:prstGeom prst="rect">
                <a:avLst/>
              </a:prstGeom>
              <a:noFill/>
            </p:spPr>
          </p:pic>
          <p:pic>
            <p:nvPicPr>
              <p:cNvPr id="4" name="Grafik 3" descr="Ein Bild, das Spiele, Brettspiel, Hallensportarten, Screenshot enthält.&#10;&#10;Automatisch generierte Beschreibung">
                <a:extLst>
                  <a:ext uri="{FF2B5EF4-FFF2-40B4-BE49-F238E27FC236}">
                    <a16:creationId xmlns:a16="http://schemas.microsoft.com/office/drawing/2014/main" id="{6E4364C0-628F-1DB3-4FD6-AEBB4231E3D9}"/>
                  </a:ext>
                </a:extLst>
              </p:cNvPr>
              <p:cNvPicPr>
                <a:picLocks noChangeAspect="1"/>
              </p:cNvPicPr>
              <p:nvPr/>
            </p:nvPicPr>
            <p:blipFill rotWithShape="1">
              <a:blip r:embed="rId8">
                <a:extLst>
                  <a:ext uri="{BEBA8EAE-BF5A-486C-A8C5-ECC9F3942E4B}">
                    <a14:imgProps xmlns:a14="http://schemas.microsoft.com/office/drawing/2010/main">
                      <a14:imgLayer r:embed="rId9">
                        <a14:imgEffect>
                          <a14:saturation sat="121000"/>
                        </a14:imgEffect>
                      </a14:imgLayer>
                    </a14:imgProps>
                  </a:ext>
                </a:extLst>
              </a:blip>
              <a:srcRect l="50241" t="38723" r="27283" b="105"/>
              <a:stretch/>
            </p:blipFill>
            <p:spPr>
              <a:xfrm>
                <a:off x="23412638" y="5416858"/>
                <a:ext cx="1417320" cy="3916681"/>
              </a:xfrm>
              <a:prstGeom prst="rect">
                <a:avLst/>
              </a:prstGeom>
              <a:ln w="31750">
                <a:solidFill>
                  <a:schemeClr val="tx1"/>
                </a:solidFill>
              </a:ln>
            </p:spPr>
          </p:pic>
          <p:sp>
            <p:nvSpPr>
              <p:cNvPr id="92" name="Pfeil: nach unten 91">
                <a:extLst>
                  <a:ext uri="{FF2B5EF4-FFF2-40B4-BE49-F238E27FC236}">
                    <a16:creationId xmlns:a16="http://schemas.microsoft.com/office/drawing/2014/main" id="{DA3F5F6B-078C-C974-C5D3-A4098D0C4EEC}"/>
                  </a:ext>
                </a:extLst>
              </p:cNvPr>
              <p:cNvSpPr/>
              <p:nvPr/>
            </p:nvSpPr>
            <p:spPr>
              <a:xfrm rot="10800000">
                <a:off x="24313036" y="6730452"/>
                <a:ext cx="338021" cy="514121"/>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dirty="0"/>
              </a:p>
            </p:txBody>
          </p:sp>
          <p:sp>
            <p:nvSpPr>
              <p:cNvPr id="93" name="Pfeil: nach unten 92">
                <a:extLst>
                  <a:ext uri="{FF2B5EF4-FFF2-40B4-BE49-F238E27FC236}">
                    <a16:creationId xmlns:a16="http://schemas.microsoft.com/office/drawing/2014/main" id="{AAD2C15A-3CFE-6AD0-E4BE-F029E758F962}"/>
                  </a:ext>
                </a:extLst>
              </p:cNvPr>
              <p:cNvSpPr/>
              <p:nvPr/>
            </p:nvSpPr>
            <p:spPr>
              <a:xfrm rot="10800000">
                <a:off x="24313036" y="6019571"/>
                <a:ext cx="338021" cy="514121"/>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dirty="0"/>
              </a:p>
            </p:txBody>
          </p:sp>
          <p:sp>
            <p:nvSpPr>
              <p:cNvPr id="94" name="Pfeil: nach unten 93">
                <a:extLst>
                  <a:ext uri="{FF2B5EF4-FFF2-40B4-BE49-F238E27FC236}">
                    <a16:creationId xmlns:a16="http://schemas.microsoft.com/office/drawing/2014/main" id="{90F465CE-1881-6D73-B5BA-217E93061BA3}"/>
                  </a:ext>
                </a:extLst>
              </p:cNvPr>
              <p:cNvSpPr/>
              <p:nvPr/>
            </p:nvSpPr>
            <p:spPr>
              <a:xfrm rot="5400000">
                <a:off x="24123299" y="5521210"/>
                <a:ext cx="338021" cy="514121"/>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dirty="0"/>
              </a:p>
            </p:txBody>
          </p:sp>
          <p:sp>
            <p:nvSpPr>
              <p:cNvPr id="98" name="Textfeld 97">
                <a:extLst>
                  <a:ext uri="{FF2B5EF4-FFF2-40B4-BE49-F238E27FC236}">
                    <a16:creationId xmlns:a16="http://schemas.microsoft.com/office/drawing/2014/main" id="{85BD9B00-63FC-0673-AD52-F382A20FCDB6}"/>
                  </a:ext>
                </a:extLst>
              </p:cNvPr>
              <p:cNvSpPr txBox="1"/>
              <p:nvPr/>
            </p:nvSpPr>
            <p:spPr>
              <a:xfrm>
                <a:off x="24197404" y="5363615"/>
                <a:ext cx="761271" cy="369332"/>
              </a:xfrm>
              <a:prstGeom prst="rect">
                <a:avLst/>
              </a:prstGeom>
              <a:noFill/>
            </p:spPr>
            <p:txBody>
              <a:bodyPr wrap="square" rtlCol="0">
                <a:spAutoFit/>
              </a:bodyPr>
              <a:lstStyle/>
              <a:p>
                <a:r>
                  <a:rPr lang="de-DE" dirty="0"/>
                  <a:t>[-</a:t>
                </a:r>
                <a:r>
                  <a:rPr lang="de-DE" dirty="0">
                    <a:latin typeface="Martel Heavy"/>
                  </a:rPr>
                  <a:t>1,2</a:t>
                </a:r>
                <a:r>
                  <a:rPr lang="de-DE" dirty="0"/>
                  <a:t>]</a:t>
                </a:r>
                <a:endParaRPr lang="en-CA" dirty="0"/>
              </a:p>
            </p:txBody>
          </p:sp>
          <p:sp>
            <p:nvSpPr>
              <p:cNvPr id="105" name="Pfeil: nach unten 104">
                <a:extLst>
                  <a:ext uri="{FF2B5EF4-FFF2-40B4-BE49-F238E27FC236}">
                    <a16:creationId xmlns:a16="http://schemas.microsoft.com/office/drawing/2014/main" id="{6AB0C764-1B78-6445-8256-27C82D18F4C0}"/>
                  </a:ext>
                </a:extLst>
              </p:cNvPr>
              <p:cNvSpPr/>
              <p:nvPr/>
            </p:nvSpPr>
            <p:spPr>
              <a:xfrm>
                <a:off x="28018695" y="8620604"/>
                <a:ext cx="704804" cy="402177"/>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106" name="Textfeld 105">
                <a:extLst>
                  <a:ext uri="{FF2B5EF4-FFF2-40B4-BE49-F238E27FC236}">
                    <a16:creationId xmlns:a16="http://schemas.microsoft.com/office/drawing/2014/main" id="{F8598773-FEFC-1087-CC76-BA3F23AA3D2E}"/>
                  </a:ext>
                </a:extLst>
              </p:cNvPr>
              <p:cNvSpPr txBox="1"/>
              <p:nvPr/>
            </p:nvSpPr>
            <p:spPr>
              <a:xfrm>
                <a:off x="27427936" y="9222104"/>
                <a:ext cx="1935114" cy="707887"/>
              </a:xfrm>
              <a:prstGeom prst="rect">
                <a:avLst/>
              </a:prstGeom>
              <a:noFill/>
            </p:spPr>
            <p:txBody>
              <a:bodyPr wrap="square" rtlCol="0">
                <a:spAutoFit/>
              </a:bodyPr>
              <a:lstStyle/>
              <a:p>
                <a:pPr algn="ctr"/>
                <a:r>
                  <a:rPr lang="de-DE" sz="2000" i="1" dirty="0">
                    <a:latin typeface="Martel Heavy"/>
                  </a:rPr>
                  <a:t>Move Knight (R)</a:t>
                </a:r>
              </a:p>
              <a:p>
                <a:pPr algn="ctr"/>
                <a:r>
                  <a:rPr lang="de-DE" sz="2000" i="1" dirty="0" err="1">
                    <a:latin typeface="Martel Heavy"/>
                  </a:rPr>
                  <a:t>From</a:t>
                </a:r>
                <a:r>
                  <a:rPr lang="de-DE" sz="2000" i="1" dirty="0">
                    <a:latin typeface="Martel Heavy"/>
                  </a:rPr>
                  <a:t> F3 </a:t>
                </a:r>
                <a:r>
                  <a:rPr lang="de-DE" sz="2000" i="1" dirty="0" err="1">
                    <a:latin typeface="Martel Heavy"/>
                  </a:rPr>
                  <a:t>to</a:t>
                </a:r>
                <a:r>
                  <a:rPr lang="de-DE" sz="2000" i="1" dirty="0">
                    <a:latin typeface="Martel Heavy"/>
                  </a:rPr>
                  <a:t> E5</a:t>
                </a:r>
                <a:endParaRPr lang="en-CA" sz="2000" i="1" dirty="0">
                  <a:latin typeface="Martel Heavy"/>
                </a:endParaRPr>
              </a:p>
            </p:txBody>
          </p:sp>
          <p:grpSp>
            <p:nvGrpSpPr>
              <p:cNvPr id="170" name="Gruppieren 169">
                <a:extLst>
                  <a:ext uri="{FF2B5EF4-FFF2-40B4-BE49-F238E27FC236}">
                    <a16:creationId xmlns:a16="http://schemas.microsoft.com/office/drawing/2014/main" id="{82EBD31A-6E4F-050C-1533-4F4B341DD6AF}"/>
                  </a:ext>
                </a:extLst>
              </p:cNvPr>
              <p:cNvGrpSpPr/>
              <p:nvPr/>
            </p:nvGrpSpPr>
            <p:grpSpPr>
              <a:xfrm>
                <a:off x="26941077" y="4578385"/>
                <a:ext cx="3667674" cy="1647536"/>
                <a:chOff x="26442656" y="6705318"/>
                <a:chExt cx="3667674" cy="1647536"/>
              </a:xfrm>
            </p:grpSpPr>
            <p:grpSp>
              <p:nvGrpSpPr>
                <p:cNvPr id="169" name="Gruppieren 168">
                  <a:extLst>
                    <a:ext uri="{FF2B5EF4-FFF2-40B4-BE49-F238E27FC236}">
                      <a16:creationId xmlns:a16="http://schemas.microsoft.com/office/drawing/2014/main" id="{2A04C99D-B6EE-4956-6507-0E693DBA7665}"/>
                    </a:ext>
                  </a:extLst>
                </p:cNvPr>
                <p:cNvGrpSpPr/>
                <p:nvPr/>
              </p:nvGrpSpPr>
              <p:grpSpPr>
                <a:xfrm>
                  <a:off x="26442656" y="6705318"/>
                  <a:ext cx="3188877" cy="1647536"/>
                  <a:chOff x="26862802" y="5009393"/>
                  <a:chExt cx="3188877" cy="1647536"/>
                </a:xfrm>
              </p:grpSpPr>
              <p:sp>
                <p:nvSpPr>
                  <p:cNvPr id="155" name="Legende: mit gebogener Linie mit Rahmen und Akzentuierungsbalken 154">
                    <a:extLst>
                      <a:ext uri="{FF2B5EF4-FFF2-40B4-BE49-F238E27FC236}">
                        <a16:creationId xmlns:a16="http://schemas.microsoft.com/office/drawing/2014/main" id="{9BC5D52F-1905-CA91-1C67-B6D9627D7E46}"/>
                      </a:ext>
                    </a:extLst>
                  </p:cNvPr>
                  <p:cNvSpPr/>
                  <p:nvPr/>
                </p:nvSpPr>
                <p:spPr>
                  <a:xfrm>
                    <a:off x="26862802" y="5009393"/>
                    <a:ext cx="3188877" cy="1323501"/>
                  </a:xfrm>
                  <a:prstGeom prst="accentBorderCallout2">
                    <a:avLst>
                      <a:gd name="adj1" fmla="val 18750"/>
                      <a:gd name="adj2" fmla="val -5109"/>
                      <a:gd name="adj3" fmla="val 18750"/>
                      <a:gd name="adj4" fmla="val -16667"/>
                      <a:gd name="adj5" fmla="val 237996"/>
                      <a:gd name="adj6" fmla="val -70648"/>
                    </a:avLst>
                  </a:prstGeom>
                  <a:solidFill>
                    <a:srgbClr val="FBE5D6"/>
                  </a:solidFill>
                  <a:ln w="254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56" name="Grafik 155" descr="Ein Bild, das Spiele, Brettspiel, Hallensportarten, Screenshot enthält.&#10;&#10;Automatisch generierte Beschreibung">
                    <a:extLst>
                      <a:ext uri="{FF2B5EF4-FFF2-40B4-BE49-F238E27FC236}">
                        <a16:creationId xmlns:a16="http://schemas.microsoft.com/office/drawing/2014/main" id="{27219A39-8D1D-CF75-D7A3-4DF8E5870B60}"/>
                      </a:ext>
                    </a:extLst>
                  </p:cNvPr>
                  <p:cNvPicPr>
                    <a:picLocks noChangeAspect="1"/>
                  </p:cNvPicPr>
                  <p:nvPr/>
                </p:nvPicPr>
                <p:blipFill>
                  <a:blip r:embed="rId2"/>
                  <a:stretch>
                    <a:fillRect/>
                  </a:stretch>
                </p:blipFill>
                <p:spPr>
                  <a:xfrm>
                    <a:off x="26906785" y="5548281"/>
                    <a:ext cx="318459" cy="323346"/>
                  </a:xfrm>
                  <a:prstGeom prst="rect">
                    <a:avLst/>
                  </a:prstGeom>
                </p:spPr>
              </p:pic>
              <p:sp>
                <p:nvSpPr>
                  <p:cNvPr id="157" name="Textfeld 156">
                    <a:extLst>
                      <a:ext uri="{FF2B5EF4-FFF2-40B4-BE49-F238E27FC236}">
                        <a16:creationId xmlns:a16="http://schemas.microsoft.com/office/drawing/2014/main" id="{1C1949D0-EF40-F8AF-E149-0B9F4EE9E14D}"/>
                      </a:ext>
                    </a:extLst>
                  </p:cNvPr>
                  <p:cNvSpPr txBox="1"/>
                  <p:nvPr/>
                </p:nvSpPr>
                <p:spPr>
                  <a:xfrm>
                    <a:off x="27766672" y="5333490"/>
                    <a:ext cx="1643082" cy="1323439"/>
                  </a:xfrm>
                  <a:prstGeom prst="rect">
                    <a:avLst/>
                  </a:prstGeom>
                  <a:noFill/>
                </p:spPr>
                <p:txBody>
                  <a:bodyPr wrap="square" rtlCol="0">
                    <a:spAutoFit/>
                  </a:bodyPr>
                  <a:lstStyle/>
                  <a:p>
                    <a:pPr algn="ctr"/>
                    <a:r>
                      <a:rPr lang="de-DE" sz="2000" dirty="0">
                        <a:latin typeface="Martel Heavy"/>
                      </a:rPr>
                      <a:t>[0,2] – 60%</a:t>
                    </a:r>
                  </a:p>
                  <a:p>
                    <a:pPr algn="ctr"/>
                    <a:r>
                      <a:rPr lang="de-DE" sz="2000" dirty="0">
                        <a:latin typeface="Martel Heavy"/>
                      </a:rPr>
                      <a:t>[0,1] – 10%</a:t>
                    </a:r>
                  </a:p>
                  <a:p>
                    <a:pPr algn="ctr"/>
                    <a:r>
                      <a:rPr lang="de-DE" sz="2000" dirty="0">
                        <a:latin typeface="Martel Heavy"/>
                      </a:rPr>
                      <a:t>…</a:t>
                    </a:r>
                    <a:endParaRPr lang="en-CA" sz="2000" dirty="0">
                      <a:latin typeface="Martel Heavy"/>
                    </a:endParaRPr>
                  </a:p>
                  <a:p>
                    <a:pPr algn="ctr"/>
                    <a:endParaRPr lang="en-CA" sz="2000" dirty="0">
                      <a:latin typeface="Martel Heavy"/>
                    </a:endParaRPr>
                  </a:p>
                </p:txBody>
              </p:sp>
              <p:pic>
                <p:nvPicPr>
                  <p:cNvPr id="158" name="Grafik 157" descr="Ein Bild, das Kreis, Entwurf, Symmetrie, Muster enthält.&#10;&#10;Automatisch generierte Beschreibung">
                    <a:extLst>
                      <a:ext uri="{FF2B5EF4-FFF2-40B4-BE49-F238E27FC236}">
                        <a16:creationId xmlns:a16="http://schemas.microsoft.com/office/drawing/2014/main" id="{46E4F282-4676-2511-96DD-CAB96CB62E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27290128" y="5459305"/>
                    <a:ext cx="650292" cy="547283"/>
                  </a:xfrm>
                  <a:prstGeom prst="rect">
                    <a:avLst/>
                  </a:prstGeom>
                </p:spPr>
              </p:pic>
              <p:sp>
                <p:nvSpPr>
                  <p:cNvPr id="159" name="Geschweifte Klammer rechts 158">
                    <a:extLst>
                      <a:ext uri="{FF2B5EF4-FFF2-40B4-BE49-F238E27FC236}">
                        <a16:creationId xmlns:a16="http://schemas.microsoft.com/office/drawing/2014/main" id="{16A6095A-D44E-3E54-D82C-F08DAD627AD6}"/>
                      </a:ext>
                    </a:extLst>
                  </p:cNvPr>
                  <p:cNvSpPr/>
                  <p:nvPr/>
                </p:nvSpPr>
                <p:spPr>
                  <a:xfrm>
                    <a:off x="29119455" y="5174803"/>
                    <a:ext cx="313762" cy="1008939"/>
                  </a:xfrm>
                  <a:prstGeom prst="rightBrac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61" name="Grafik 160" descr="Ein Bild, das Rechteck, Quadrat, Screenshot, Entwurf enthält.&#10;&#10;Automatisch generierte Beschreibung">
                    <a:extLst>
                      <a:ext uri="{FF2B5EF4-FFF2-40B4-BE49-F238E27FC236}">
                        <a16:creationId xmlns:a16="http://schemas.microsoft.com/office/drawing/2014/main" id="{7185D491-AF9C-9F8A-2A1B-C864CE979953}"/>
                      </a:ext>
                    </a:extLst>
                  </p:cNvPr>
                  <p:cNvPicPr>
                    <a:picLocks noChangeAspect="1"/>
                  </p:cNvPicPr>
                  <p:nvPr/>
                </p:nvPicPr>
                <p:blipFill rotWithShape="1">
                  <a:blip r:embed="rId4">
                    <a:extLst>
                      <a:ext uri="{28A0092B-C50C-407E-A947-70E740481C1C}">
                        <a14:useLocalDpi xmlns:a14="http://schemas.microsoft.com/office/drawing/2010/main" val="0"/>
                      </a:ext>
                    </a:extLst>
                  </a:blip>
                  <a:srcRect t="9839"/>
                  <a:stretch/>
                </p:blipFill>
                <p:spPr>
                  <a:xfrm>
                    <a:off x="28105012" y="5049101"/>
                    <a:ext cx="277691" cy="256088"/>
                  </a:xfrm>
                  <a:prstGeom prst="rect">
                    <a:avLst/>
                  </a:prstGeom>
                  <a:ln>
                    <a:solidFill>
                      <a:schemeClr val="accent2">
                        <a:lumMod val="50000"/>
                      </a:schemeClr>
                    </a:solidFill>
                  </a:ln>
                </p:spPr>
              </p:pic>
            </p:grpSp>
            <p:sp>
              <p:nvSpPr>
                <p:cNvPr id="160" name="Textfeld 159">
                  <a:extLst>
                    <a:ext uri="{FF2B5EF4-FFF2-40B4-BE49-F238E27FC236}">
                      <a16:creationId xmlns:a16="http://schemas.microsoft.com/office/drawing/2014/main" id="{8CDC6048-DAAE-8C74-B09B-F1A48924EF7E}"/>
                    </a:ext>
                  </a:extLst>
                </p:cNvPr>
                <p:cNvSpPr txBox="1"/>
                <p:nvPr/>
              </p:nvSpPr>
              <p:spPr>
                <a:xfrm>
                  <a:off x="28467248" y="7116326"/>
                  <a:ext cx="1643082" cy="400110"/>
                </a:xfrm>
                <a:prstGeom prst="rect">
                  <a:avLst/>
                </a:prstGeom>
                <a:noFill/>
              </p:spPr>
              <p:txBody>
                <a:bodyPr wrap="square" rtlCol="0">
                  <a:spAutoFit/>
                </a:bodyPr>
                <a:lstStyle/>
                <a:p>
                  <a:pPr algn="ctr"/>
                  <a:r>
                    <a:rPr lang="de-DE" sz="2000" dirty="0">
                      <a:latin typeface="Martel Heavy"/>
                    </a:rPr>
                    <a:t>[0,2]</a:t>
                  </a:r>
                  <a:endParaRPr lang="en-CA" sz="2000" dirty="0">
                    <a:latin typeface="Martel Heavy"/>
                  </a:endParaRPr>
                </a:p>
              </p:txBody>
            </p:sp>
          </p:grpSp>
          <p:grpSp>
            <p:nvGrpSpPr>
              <p:cNvPr id="191" name="Gruppieren 190">
                <a:extLst>
                  <a:ext uri="{FF2B5EF4-FFF2-40B4-BE49-F238E27FC236}">
                    <a16:creationId xmlns:a16="http://schemas.microsoft.com/office/drawing/2014/main" id="{E9DC1602-08FE-4D77-F40F-97B925BBB51A}"/>
                  </a:ext>
                </a:extLst>
              </p:cNvPr>
              <p:cNvGrpSpPr/>
              <p:nvPr/>
            </p:nvGrpSpPr>
            <p:grpSpPr>
              <a:xfrm>
                <a:off x="26899164" y="6060573"/>
                <a:ext cx="3699076" cy="1647536"/>
                <a:chOff x="27033778" y="6973158"/>
                <a:chExt cx="3699076" cy="1647536"/>
              </a:xfrm>
            </p:grpSpPr>
            <p:grpSp>
              <p:nvGrpSpPr>
                <p:cNvPr id="180" name="Gruppieren 179">
                  <a:extLst>
                    <a:ext uri="{FF2B5EF4-FFF2-40B4-BE49-F238E27FC236}">
                      <a16:creationId xmlns:a16="http://schemas.microsoft.com/office/drawing/2014/main" id="{ED250385-CE6A-421A-B091-2A43B6BA0F24}"/>
                    </a:ext>
                  </a:extLst>
                </p:cNvPr>
                <p:cNvGrpSpPr/>
                <p:nvPr/>
              </p:nvGrpSpPr>
              <p:grpSpPr>
                <a:xfrm>
                  <a:off x="27033778" y="6973158"/>
                  <a:ext cx="3699076" cy="1647536"/>
                  <a:chOff x="26442657" y="6705318"/>
                  <a:chExt cx="3699076" cy="1647536"/>
                </a:xfrm>
              </p:grpSpPr>
              <p:grpSp>
                <p:nvGrpSpPr>
                  <p:cNvPr id="181" name="Gruppieren 180">
                    <a:extLst>
                      <a:ext uri="{FF2B5EF4-FFF2-40B4-BE49-F238E27FC236}">
                        <a16:creationId xmlns:a16="http://schemas.microsoft.com/office/drawing/2014/main" id="{E2CF83AE-CFBA-C32C-CD49-4F4E0E53DF6E}"/>
                      </a:ext>
                    </a:extLst>
                  </p:cNvPr>
                  <p:cNvGrpSpPr/>
                  <p:nvPr/>
                </p:nvGrpSpPr>
                <p:grpSpPr>
                  <a:xfrm>
                    <a:off x="26442657" y="6705318"/>
                    <a:ext cx="3206510" cy="1647536"/>
                    <a:chOff x="26862803" y="5009393"/>
                    <a:chExt cx="3206510" cy="1647536"/>
                  </a:xfrm>
                </p:grpSpPr>
                <p:sp>
                  <p:nvSpPr>
                    <p:cNvPr id="183" name="Legende: mit gebogener Linie mit Rahmen und Akzentuierungsbalken 182">
                      <a:extLst>
                        <a:ext uri="{FF2B5EF4-FFF2-40B4-BE49-F238E27FC236}">
                          <a16:creationId xmlns:a16="http://schemas.microsoft.com/office/drawing/2014/main" id="{40D0EB1A-DF00-50CC-8DE3-E7C687D8EA19}"/>
                        </a:ext>
                      </a:extLst>
                    </p:cNvPr>
                    <p:cNvSpPr/>
                    <p:nvPr/>
                  </p:nvSpPr>
                  <p:spPr>
                    <a:xfrm>
                      <a:off x="26862803" y="5009393"/>
                      <a:ext cx="3206510" cy="1323501"/>
                    </a:xfrm>
                    <a:prstGeom prst="accentBorderCallout2">
                      <a:avLst>
                        <a:gd name="adj1" fmla="val 18750"/>
                        <a:gd name="adj2" fmla="val -5109"/>
                        <a:gd name="adj3" fmla="val 18750"/>
                        <a:gd name="adj4" fmla="val -16667"/>
                        <a:gd name="adj5" fmla="val 194130"/>
                        <a:gd name="adj6" fmla="val -68333"/>
                      </a:avLst>
                    </a:prstGeom>
                    <a:solidFill>
                      <a:srgbClr val="FBE5D6"/>
                    </a:solidFill>
                    <a:ln w="254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84" name="Grafik 183" descr="Ein Bild, das Spiele, Brettspiel, Hallensportarten, Screenshot enthält.&#10;&#10;Automatisch generierte Beschreibung">
                      <a:extLst>
                        <a:ext uri="{FF2B5EF4-FFF2-40B4-BE49-F238E27FC236}">
                          <a16:creationId xmlns:a16="http://schemas.microsoft.com/office/drawing/2014/main" id="{24BA5B08-9F84-D017-C4AA-EF73F57E4788}"/>
                        </a:ext>
                      </a:extLst>
                    </p:cNvPr>
                    <p:cNvPicPr>
                      <a:picLocks noChangeAspect="1"/>
                    </p:cNvPicPr>
                    <p:nvPr/>
                  </p:nvPicPr>
                  <p:blipFill>
                    <a:blip r:embed="rId2"/>
                    <a:stretch>
                      <a:fillRect/>
                    </a:stretch>
                  </p:blipFill>
                  <p:spPr>
                    <a:xfrm>
                      <a:off x="26906785" y="5548281"/>
                      <a:ext cx="318459" cy="323346"/>
                    </a:xfrm>
                    <a:prstGeom prst="rect">
                      <a:avLst/>
                    </a:prstGeom>
                  </p:spPr>
                </p:pic>
                <p:sp>
                  <p:nvSpPr>
                    <p:cNvPr id="185" name="Textfeld 184">
                      <a:extLst>
                        <a:ext uri="{FF2B5EF4-FFF2-40B4-BE49-F238E27FC236}">
                          <a16:creationId xmlns:a16="http://schemas.microsoft.com/office/drawing/2014/main" id="{EC40B76D-AAEF-0FB9-AE06-A3C73F163046}"/>
                        </a:ext>
                      </a:extLst>
                    </p:cNvPr>
                    <p:cNvSpPr txBox="1"/>
                    <p:nvPr/>
                  </p:nvSpPr>
                  <p:spPr>
                    <a:xfrm>
                      <a:off x="27766672" y="5333490"/>
                      <a:ext cx="1643082" cy="1323439"/>
                    </a:xfrm>
                    <a:prstGeom prst="rect">
                      <a:avLst/>
                    </a:prstGeom>
                    <a:noFill/>
                  </p:spPr>
                  <p:txBody>
                    <a:bodyPr wrap="square" rtlCol="0">
                      <a:spAutoFit/>
                    </a:bodyPr>
                    <a:lstStyle/>
                    <a:p>
                      <a:pPr algn="ctr"/>
                      <a:r>
                        <a:rPr lang="de-DE" sz="2000" dirty="0">
                          <a:latin typeface="Martel Heavy"/>
                        </a:rPr>
                        <a:t>[-1,-1] – 60%</a:t>
                      </a:r>
                    </a:p>
                    <a:p>
                      <a:pPr algn="ctr"/>
                      <a:r>
                        <a:rPr lang="de-DE" sz="2000" dirty="0">
                          <a:latin typeface="Martel Heavy"/>
                        </a:rPr>
                        <a:t>[1,1] – 10%</a:t>
                      </a:r>
                    </a:p>
                    <a:p>
                      <a:pPr algn="ctr"/>
                      <a:r>
                        <a:rPr lang="de-DE" sz="2000" dirty="0">
                          <a:latin typeface="Martel Heavy"/>
                        </a:rPr>
                        <a:t>…</a:t>
                      </a:r>
                      <a:endParaRPr lang="en-CA" sz="2000" dirty="0">
                        <a:latin typeface="Martel Heavy"/>
                      </a:endParaRPr>
                    </a:p>
                    <a:p>
                      <a:pPr algn="ctr"/>
                      <a:endParaRPr lang="en-CA" sz="2000" dirty="0">
                        <a:latin typeface="Martel Heavy"/>
                      </a:endParaRPr>
                    </a:p>
                  </p:txBody>
                </p:sp>
                <p:pic>
                  <p:nvPicPr>
                    <p:cNvPr id="186" name="Grafik 185" descr="Ein Bild, das Kreis, Entwurf, Symmetrie, Muster enthält.&#10;&#10;Automatisch generierte Beschreibung">
                      <a:extLst>
                        <a:ext uri="{FF2B5EF4-FFF2-40B4-BE49-F238E27FC236}">
                          <a16:creationId xmlns:a16="http://schemas.microsoft.com/office/drawing/2014/main" id="{D2E25B12-67E1-E99A-4BB5-9B9E3EF60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27290128" y="5459305"/>
                      <a:ext cx="650292" cy="547283"/>
                    </a:xfrm>
                    <a:prstGeom prst="rect">
                      <a:avLst/>
                    </a:prstGeom>
                  </p:spPr>
                </p:pic>
                <p:sp>
                  <p:nvSpPr>
                    <p:cNvPr id="187" name="Geschweifte Klammer rechts 186">
                      <a:extLst>
                        <a:ext uri="{FF2B5EF4-FFF2-40B4-BE49-F238E27FC236}">
                          <a16:creationId xmlns:a16="http://schemas.microsoft.com/office/drawing/2014/main" id="{66AD6B3A-44DE-95EB-4B60-87B22943434A}"/>
                        </a:ext>
                      </a:extLst>
                    </p:cNvPr>
                    <p:cNvSpPr/>
                    <p:nvPr/>
                  </p:nvSpPr>
                  <p:spPr>
                    <a:xfrm>
                      <a:off x="29119455" y="5174803"/>
                      <a:ext cx="313762" cy="1008939"/>
                    </a:xfrm>
                    <a:prstGeom prst="rightBrac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sp>
                <p:nvSpPr>
                  <p:cNvPr id="182" name="Textfeld 181">
                    <a:extLst>
                      <a:ext uri="{FF2B5EF4-FFF2-40B4-BE49-F238E27FC236}">
                        <a16:creationId xmlns:a16="http://schemas.microsoft.com/office/drawing/2014/main" id="{9997F4F7-5531-84EC-A61F-75282053173B}"/>
                      </a:ext>
                    </a:extLst>
                  </p:cNvPr>
                  <p:cNvSpPr txBox="1"/>
                  <p:nvPr/>
                </p:nvSpPr>
                <p:spPr>
                  <a:xfrm>
                    <a:off x="28498651" y="7161678"/>
                    <a:ext cx="1643082" cy="400110"/>
                  </a:xfrm>
                  <a:prstGeom prst="rect">
                    <a:avLst/>
                  </a:prstGeom>
                  <a:noFill/>
                </p:spPr>
                <p:txBody>
                  <a:bodyPr wrap="square" rtlCol="0">
                    <a:spAutoFit/>
                  </a:bodyPr>
                  <a:lstStyle/>
                  <a:p>
                    <a:pPr algn="ctr"/>
                    <a:r>
                      <a:rPr lang="de-DE" sz="2000" dirty="0">
                        <a:latin typeface="Martel Heavy"/>
                      </a:rPr>
                      <a:t>[-1,-1]</a:t>
                    </a:r>
                    <a:endParaRPr lang="en-CA" sz="2000" dirty="0">
                      <a:latin typeface="Martel Heavy"/>
                    </a:endParaRPr>
                  </a:p>
                </p:txBody>
              </p:sp>
            </p:grpSp>
            <p:pic>
              <p:nvPicPr>
                <p:cNvPr id="189" name="Grafik 188" descr="Ein Bild, das Rechteck, Quadrat, Screenshot, Design enthält.&#10;&#10;Automatisch generierte Beschreibung">
                  <a:extLst>
                    <a:ext uri="{FF2B5EF4-FFF2-40B4-BE49-F238E27FC236}">
                      <a16:creationId xmlns:a16="http://schemas.microsoft.com/office/drawing/2014/main" id="{BE5C529E-2A19-B977-BE7E-A669EF27ED37}"/>
                    </a:ext>
                  </a:extLst>
                </p:cNvPr>
                <p:cNvPicPr>
                  <a:picLocks noChangeAspect="1"/>
                </p:cNvPicPr>
                <p:nvPr/>
              </p:nvPicPr>
              <p:blipFill rotWithShape="1">
                <a:blip r:embed="rId6">
                  <a:extLst>
                    <a:ext uri="{28A0092B-C50C-407E-A947-70E740481C1C}">
                      <a14:useLocalDpi xmlns:a14="http://schemas.microsoft.com/office/drawing/2010/main" val="0"/>
                    </a:ext>
                  </a:extLst>
                </a:blip>
                <a:srcRect t="10719"/>
                <a:stretch/>
              </p:blipFill>
              <p:spPr>
                <a:xfrm>
                  <a:off x="28246089" y="7060666"/>
                  <a:ext cx="302898" cy="276608"/>
                </a:xfrm>
                <a:prstGeom prst="rect">
                  <a:avLst/>
                </a:prstGeom>
                <a:ln>
                  <a:solidFill>
                    <a:schemeClr val="accent2">
                      <a:lumMod val="50000"/>
                    </a:schemeClr>
                  </a:solidFill>
                </a:ln>
              </p:spPr>
            </p:pic>
          </p:grpSp>
          <p:grpSp>
            <p:nvGrpSpPr>
              <p:cNvPr id="190" name="Gruppieren 189">
                <a:extLst>
                  <a:ext uri="{FF2B5EF4-FFF2-40B4-BE49-F238E27FC236}">
                    <a16:creationId xmlns:a16="http://schemas.microsoft.com/office/drawing/2014/main" id="{11CBDF58-61C1-104E-C1F2-DA362D16B381}"/>
                  </a:ext>
                </a:extLst>
              </p:cNvPr>
              <p:cNvGrpSpPr/>
              <p:nvPr/>
            </p:nvGrpSpPr>
            <p:grpSpPr>
              <a:xfrm>
                <a:off x="26937804" y="3005494"/>
                <a:ext cx="3697471" cy="1647536"/>
                <a:chOff x="27033778" y="3912959"/>
                <a:chExt cx="3697471" cy="1647536"/>
              </a:xfrm>
            </p:grpSpPr>
            <p:grpSp>
              <p:nvGrpSpPr>
                <p:cNvPr id="171" name="Gruppieren 170">
                  <a:extLst>
                    <a:ext uri="{FF2B5EF4-FFF2-40B4-BE49-F238E27FC236}">
                      <a16:creationId xmlns:a16="http://schemas.microsoft.com/office/drawing/2014/main" id="{54C93278-2A6C-8EAF-2F9F-39C6A75371B5}"/>
                    </a:ext>
                  </a:extLst>
                </p:cNvPr>
                <p:cNvGrpSpPr/>
                <p:nvPr/>
              </p:nvGrpSpPr>
              <p:grpSpPr>
                <a:xfrm>
                  <a:off x="27033778" y="3912959"/>
                  <a:ext cx="3697471" cy="1647536"/>
                  <a:chOff x="26442657" y="6705318"/>
                  <a:chExt cx="3697471" cy="1647536"/>
                </a:xfrm>
              </p:grpSpPr>
              <p:grpSp>
                <p:nvGrpSpPr>
                  <p:cNvPr id="172" name="Gruppieren 171">
                    <a:extLst>
                      <a:ext uri="{FF2B5EF4-FFF2-40B4-BE49-F238E27FC236}">
                        <a16:creationId xmlns:a16="http://schemas.microsoft.com/office/drawing/2014/main" id="{B441C2A0-D46F-B35C-4DFD-2E078ACA48EC}"/>
                      </a:ext>
                    </a:extLst>
                  </p:cNvPr>
                  <p:cNvGrpSpPr/>
                  <p:nvPr/>
                </p:nvGrpSpPr>
                <p:grpSpPr>
                  <a:xfrm>
                    <a:off x="26442657" y="6705318"/>
                    <a:ext cx="3180906" cy="1647536"/>
                    <a:chOff x="26862803" y="5009393"/>
                    <a:chExt cx="3180906" cy="1647536"/>
                  </a:xfrm>
                </p:grpSpPr>
                <p:sp>
                  <p:nvSpPr>
                    <p:cNvPr id="174" name="Legende: mit gebogener Linie mit Rahmen und Akzentuierungsbalken 173">
                      <a:extLst>
                        <a:ext uri="{FF2B5EF4-FFF2-40B4-BE49-F238E27FC236}">
                          <a16:creationId xmlns:a16="http://schemas.microsoft.com/office/drawing/2014/main" id="{AB05A86D-D11F-9362-E93C-399F870D8867}"/>
                        </a:ext>
                      </a:extLst>
                    </p:cNvPr>
                    <p:cNvSpPr/>
                    <p:nvPr/>
                  </p:nvSpPr>
                  <p:spPr>
                    <a:xfrm>
                      <a:off x="26862803" y="5009393"/>
                      <a:ext cx="3180906" cy="1323501"/>
                    </a:xfrm>
                    <a:prstGeom prst="accentBorderCallout2">
                      <a:avLst>
                        <a:gd name="adj1" fmla="val 18750"/>
                        <a:gd name="adj2" fmla="val -5109"/>
                        <a:gd name="adj3" fmla="val 18750"/>
                        <a:gd name="adj4" fmla="val -16667"/>
                        <a:gd name="adj5" fmla="val 321891"/>
                        <a:gd name="adj6" fmla="val -71609"/>
                      </a:avLst>
                    </a:prstGeom>
                    <a:solidFill>
                      <a:srgbClr val="FBE5D6"/>
                    </a:solidFill>
                    <a:ln w="254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75" name="Grafik 174" descr="Ein Bild, das Spiele, Brettspiel, Hallensportarten, Screenshot enthält.&#10;&#10;Automatisch generierte Beschreibung">
                      <a:extLst>
                        <a:ext uri="{FF2B5EF4-FFF2-40B4-BE49-F238E27FC236}">
                          <a16:creationId xmlns:a16="http://schemas.microsoft.com/office/drawing/2014/main" id="{4F9F41C5-C616-2E9D-E300-8D9106C8FCB4}"/>
                        </a:ext>
                      </a:extLst>
                    </p:cNvPr>
                    <p:cNvPicPr>
                      <a:picLocks noChangeAspect="1"/>
                    </p:cNvPicPr>
                    <p:nvPr/>
                  </p:nvPicPr>
                  <p:blipFill>
                    <a:blip r:embed="rId2"/>
                    <a:stretch>
                      <a:fillRect/>
                    </a:stretch>
                  </p:blipFill>
                  <p:spPr>
                    <a:xfrm>
                      <a:off x="26906785" y="5548281"/>
                      <a:ext cx="318459" cy="323346"/>
                    </a:xfrm>
                    <a:prstGeom prst="rect">
                      <a:avLst/>
                    </a:prstGeom>
                  </p:spPr>
                </p:pic>
                <p:sp>
                  <p:nvSpPr>
                    <p:cNvPr id="176" name="Textfeld 175">
                      <a:extLst>
                        <a:ext uri="{FF2B5EF4-FFF2-40B4-BE49-F238E27FC236}">
                          <a16:creationId xmlns:a16="http://schemas.microsoft.com/office/drawing/2014/main" id="{AD196EC4-B077-2B7F-66C7-DD7F7D71F6F8}"/>
                        </a:ext>
                      </a:extLst>
                    </p:cNvPr>
                    <p:cNvSpPr txBox="1"/>
                    <p:nvPr/>
                  </p:nvSpPr>
                  <p:spPr>
                    <a:xfrm>
                      <a:off x="27766672" y="5333490"/>
                      <a:ext cx="1643082" cy="1323439"/>
                    </a:xfrm>
                    <a:prstGeom prst="rect">
                      <a:avLst/>
                    </a:prstGeom>
                    <a:noFill/>
                  </p:spPr>
                  <p:txBody>
                    <a:bodyPr wrap="square" rtlCol="0">
                      <a:spAutoFit/>
                    </a:bodyPr>
                    <a:lstStyle/>
                    <a:p>
                      <a:pPr algn="ctr"/>
                      <a:r>
                        <a:rPr lang="de-DE" sz="2000" dirty="0">
                          <a:latin typeface="Martel Heavy"/>
                        </a:rPr>
                        <a:t>[-1,2] – 60%</a:t>
                      </a:r>
                    </a:p>
                    <a:p>
                      <a:pPr algn="ctr"/>
                      <a:r>
                        <a:rPr lang="de-DE" sz="2000" dirty="0">
                          <a:latin typeface="Martel Heavy"/>
                        </a:rPr>
                        <a:t>[2,1] – 10%</a:t>
                      </a:r>
                    </a:p>
                    <a:p>
                      <a:pPr algn="ctr"/>
                      <a:r>
                        <a:rPr lang="de-DE" sz="2000" dirty="0">
                          <a:latin typeface="Martel Heavy"/>
                        </a:rPr>
                        <a:t>…</a:t>
                      </a:r>
                      <a:endParaRPr lang="en-CA" sz="2000" dirty="0">
                        <a:latin typeface="Martel Heavy"/>
                      </a:endParaRPr>
                    </a:p>
                    <a:p>
                      <a:pPr algn="ctr"/>
                      <a:endParaRPr lang="en-CA" sz="2000" dirty="0">
                        <a:latin typeface="Martel Heavy"/>
                      </a:endParaRPr>
                    </a:p>
                  </p:txBody>
                </p:sp>
                <p:pic>
                  <p:nvPicPr>
                    <p:cNvPr id="177" name="Grafik 176" descr="Ein Bild, das Kreis, Entwurf, Symmetrie, Muster enthält.&#10;&#10;Automatisch generierte Beschreibung">
                      <a:extLst>
                        <a:ext uri="{FF2B5EF4-FFF2-40B4-BE49-F238E27FC236}">
                          <a16:creationId xmlns:a16="http://schemas.microsoft.com/office/drawing/2014/main" id="{E300031D-DECD-FB3D-6A95-1BA3AD257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27290128" y="5459305"/>
                      <a:ext cx="650292" cy="547283"/>
                    </a:xfrm>
                    <a:prstGeom prst="rect">
                      <a:avLst/>
                    </a:prstGeom>
                  </p:spPr>
                </p:pic>
                <p:sp>
                  <p:nvSpPr>
                    <p:cNvPr id="178" name="Geschweifte Klammer rechts 177">
                      <a:extLst>
                        <a:ext uri="{FF2B5EF4-FFF2-40B4-BE49-F238E27FC236}">
                          <a16:creationId xmlns:a16="http://schemas.microsoft.com/office/drawing/2014/main" id="{E119C55E-2860-CEAD-553B-2D79D3436128}"/>
                        </a:ext>
                      </a:extLst>
                    </p:cNvPr>
                    <p:cNvSpPr/>
                    <p:nvPr/>
                  </p:nvSpPr>
                  <p:spPr>
                    <a:xfrm>
                      <a:off x="29119455" y="5174803"/>
                      <a:ext cx="313762" cy="1008939"/>
                    </a:xfrm>
                    <a:prstGeom prst="rightBrac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sp>
                <p:nvSpPr>
                  <p:cNvPr id="173" name="Textfeld 172">
                    <a:extLst>
                      <a:ext uri="{FF2B5EF4-FFF2-40B4-BE49-F238E27FC236}">
                        <a16:creationId xmlns:a16="http://schemas.microsoft.com/office/drawing/2014/main" id="{0FE6DB34-F0E3-3126-2683-85CCE5F1AC49}"/>
                      </a:ext>
                    </a:extLst>
                  </p:cNvPr>
                  <p:cNvSpPr txBox="1"/>
                  <p:nvPr/>
                </p:nvSpPr>
                <p:spPr>
                  <a:xfrm>
                    <a:off x="28497046" y="7175026"/>
                    <a:ext cx="1643082" cy="400110"/>
                  </a:xfrm>
                  <a:prstGeom prst="rect">
                    <a:avLst/>
                  </a:prstGeom>
                  <a:noFill/>
                </p:spPr>
                <p:txBody>
                  <a:bodyPr wrap="square" rtlCol="0">
                    <a:spAutoFit/>
                  </a:bodyPr>
                  <a:lstStyle/>
                  <a:p>
                    <a:pPr algn="ctr"/>
                    <a:r>
                      <a:rPr lang="de-DE" sz="2000" dirty="0">
                        <a:latin typeface="Martel Heavy"/>
                      </a:rPr>
                      <a:t>[-1,2]</a:t>
                    </a:r>
                    <a:endParaRPr lang="en-CA" sz="2000" dirty="0">
                      <a:latin typeface="Martel Heavy"/>
                    </a:endParaRPr>
                  </a:p>
                </p:txBody>
              </p:sp>
            </p:grpSp>
            <p:pic>
              <p:nvPicPr>
                <p:cNvPr id="115" name="Grafik 114" descr="Ein Bild, das Screenshot, Rechteck, Quadrat, Design enthält.&#10;&#10;Automatisch generierte Beschreibung">
                  <a:extLst>
                    <a:ext uri="{FF2B5EF4-FFF2-40B4-BE49-F238E27FC236}">
                      <a16:creationId xmlns:a16="http://schemas.microsoft.com/office/drawing/2014/main" id="{17C5A4AC-533B-4F38-02E3-7D46A0DA2D7A}"/>
                    </a:ext>
                  </a:extLst>
                </p:cNvPr>
                <p:cNvPicPr>
                  <a:picLocks noChangeAspect="1"/>
                </p:cNvPicPr>
                <p:nvPr/>
              </p:nvPicPr>
              <p:blipFill rotWithShape="1">
                <a:blip r:embed="rId5"/>
                <a:srcRect t="11482"/>
                <a:stretch/>
              </p:blipFill>
              <p:spPr>
                <a:xfrm>
                  <a:off x="28275123" y="3982711"/>
                  <a:ext cx="288651" cy="257394"/>
                </a:xfrm>
                <a:prstGeom prst="rect">
                  <a:avLst/>
                </a:prstGeom>
                <a:ln>
                  <a:solidFill>
                    <a:schemeClr val="accent2">
                      <a:lumMod val="50000"/>
                    </a:schemeClr>
                  </a:solidFill>
                </a:ln>
              </p:spPr>
            </p:pic>
          </p:grpSp>
          <p:sp>
            <p:nvSpPr>
              <p:cNvPr id="193" name="Rechteck 192">
                <a:extLst>
                  <a:ext uri="{FF2B5EF4-FFF2-40B4-BE49-F238E27FC236}">
                    <a16:creationId xmlns:a16="http://schemas.microsoft.com/office/drawing/2014/main" id="{02515F3A-9B70-0645-3D2F-DD530E995E37}"/>
                  </a:ext>
                </a:extLst>
              </p:cNvPr>
              <p:cNvSpPr/>
              <p:nvPr/>
            </p:nvSpPr>
            <p:spPr>
              <a:xfrm>
                <a:off x="26899164" y="7440535"/>
                <a:ext cx="3183594" cy="137983"/>
              </a:xfrm>
              <a:prstGeom prst="rect">
                <a:avLst/>
              </a:prstGeom>
              <a:solidFill>
                <a:srgbClr val="FBE5D6"/>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4" name="Rechteck 193">
                <a:extLst>
                  <a:ext uri="{FF2B5EF4-FFF2-40B4-BE49-F238E27FC236}">
                    <a16:creationId xmlns:a16="http://schemas.microsoft.com/office/drawing/2014/main" id="{F699C3B6-C3A8-117C-DED8-5C6AD46DFED1}"/>
                  </a:ext>
                </a:extLst>
              </p:cNvPr>
              <p:cNvSpPr/>
              <p:nvPr/>
            </p:nvSpPr>
            <p:spPr>
              <a:xfrm>
                <a:off x="26899164" y="7658032"/>
                <a:ext cx="3183594" cy="137983"/>
              </a:xfrm>
              <a:prstGeom prst="rect">
                <a:avLst/>
              </a:prstGeom>
              <a:solidFill>
                <a:srgbClr val="FBE5D6"/>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66" name="Rechteck 65">
              <a:extLst>
                <a:ext uri="{FF2B5EF4-FFF2-40B4-BE49-F238E27FC236}">
                  <a16:creationId xmlns:a16="http://schemas.microsoft.com/office/drawing/2014/main" id="{DCCD3021-B6AF-B93A-2E9C-CB08D5401D5B}"/>
                </a:ext>
              </a:extLst>
            </p:cNvPr>
            <p:cNvSpPr/>
            <p:nvPr/>
          </p:nvSpPr>
          <p:spPr>
            <a:xfrm>
              <a:off x="25587664" y="17541811"/>
              <a:ext cx="3180384" cy="1332041"/>
            </a:xfrm>
            <a:prstGeom prst="rect">
              <a:avLst/>
            </a:prstGeom>
            <a:solidFill>
              <a:schemeClr val="accent4">
                <a:lumMod val="20000"/>
                <a:lumOff val="80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99" name="Gruppieren 98">
              <a:extLst>
                <a:ext uri="{FF2B5EF4-FFF2-40B4-BE49-F238E27FC236}">
                  <a16:creationId xmlns:a16="http://schemas.microsoft.com/office/drawing/2014/main" id="{3E9896C8-E29B-ADCB-819E-807AC5C05812}"/>
                </a:ext>
              </a:extLst>
            </p:cNvPr>
            <p:cNvGrpSpPr/>
            <p:nvPr/>
          </p:nvGrpSpPr>
          <p:grpSpPr>
            <a:xfrm>
              <a:off x="25321840" y="17569380"/>
              <a:ext cx="3364405" cy="1327563"/>
              <a:chOff x="29814342" y="15311697"/>
              <a:chExt cx="3364405" cy="1327563"/>
            </a:xfrm>
          </p:grpSpPr>
          <p:pic>
            <p:nvPicPr>
              <p:cNvPr id="201" name="Grafik 200" descr="Ein Bild, das Kreis, Entwurf, Symmetrie, Muster enthält.&#10;&#10;Automatisch generierte Beschreibung">
                <a:extLst>
                  <a:ext uri="{FF2B5EF4-FFF2-40B4-BE49-F238E27FC236}">
                    <a16:creationId xmlns:a16="http://schemas.microsoft.com/office/drawing/2014/main" id="{58A0E9CB-4576-4B12-BF71-859CB54194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31043045" y="15553634"/>
                <a:ext cx="650292" cy="547283"/>
              </a:xfrm>
              <a:prstGeom prst="rect">
                <a:avLst/>
              </a:prstGeom>
            </p:spPr>
          </p:pic>
          <p:sp>
            <p:nvSpPr>
              <p:cNvPr id="203" name="Textfeld 202">
                <a:extLst>
                  <a:ext uri="{FF2B5EF4-FFF2-40B4-BE49-F238E27FC236}">
                    <a16:creationId xmlns:a16="http://schemas.microsoft.com/office/drawing/2014/main" id="{6C9B9175-AE4E-8737-F93C-1C06F2E5240F}"/>
                  </a:ext>
                </a:extLst>
              </p:cNvPr>
              <p:cNvSpPr txBox="1"/>
              <p:nvPr/>
            </p:nvSpPr>
            <p:spPr>
              <a:xfrm>
                <a:off x="29814342" y="15315821"/>
                <a:ext cx="1643082" cy="1323439"/>
              </a:xfrm>
              <a:prstGeom prst="rect">
                <a:avLst/>
              </a:prstGeom>
              <a:noFill/>
            </p:spPr>
            <p:txBody>
              <a:bodyPr wrap="square" rtlCol="0">
                <a:spAutoFit/>
              </a:bodyPr>
              <a:lstStyle/>
              <a:p>
                <a:pPr algn="ctr"/>
                <a:r>
                  <a:rPr lang="de-DE" sz="2000" dirty="0">
                    <a:latin typeface="Martel Heavy"/>
                  </a:rPr>
                  <a:t>[-1,2]</a:t>
                </a:r>
              </a:p>
              <a:p>
                <a:pPr algn="ctr"/>
                <a:r>
                  <a:rPr lang="de-DE" sz="2000" dirty="0">
                    <a:latin typeface="Martel Heavy"/>
                  </a:rPr>
                  <a:t>[0,2]</a:t>
                </a:r>
              </a:p>
              <a:p>
                <a:pPr algn="ctr"/>
                <a:r>
                  <a:rPr lang="de-DE" sz="2000" dirty="0">
                    <a:latin typeface="Martel Heavy"/>
                  </a:rPr>
                  <a:t>[-1,-1]</a:t>
                </a:r>
              </a:p>
              <a:p>
                <a:pPr algn="ctr"/>
                <a:r>
                  <a:rPr lang="de-DE" sz="2000" dirty="0">
                    <a:latin typeface="Martel Heavy"/>
                  </a:rPr>
                  <a:t>…</a:t>
                </a:r>
                <a:endParaRPr lang="en-CA" sz="2000" dirty="0">
                  <a:latin typeface="Martel Heavy"/>
                </a:endParaRPr>
              </a:p>
            </p:txBody>
          </p:sp>
          <p:sp>
            <p:nvSpPr>
              <p:cNvPr id="207" name="Textfeld 206">
                <a:extLst>
                  <a:ext uri="{FF2B5EF4-FFF2-40B4-BE49-F238E27FC236}">
                    <a16:creationId xmlns:a16="http://schemas.microsoft.com/office/drawing/2014/main" id="{799BAC6A-E7F0-10E4-F854-0169F8B2C533}"/>
                  </a:ext>
                </a:extLst>
              </p:cNvPr>
              <p:cNvSpPr txBox="1"/>
              <p:nvPr/>
            </p:nvSpPr>
            <p:spPr>
              <a:xfrm>
                <a:off x="31535665" y="15311697"/>
                <a:ext cx="1643082" cy="1323439"/>
              </a:xfrm>
              <a:prstGeom prst="rect">
                <a:avLst/>
              </a:prstGeom>
              <a:noFill/>
            </p:spPr>
            <p:txBody>
              <a:bodyPr wrap="square" rtlCol="0">
                <a:spAutoFit/>
              </a:bodyPr>
              <a:lstStyle/>
              <a:p>
                <a:pPr algn="ctr"/>
                <a:r>
                  <a:rPr lang="de-DE" sz="2000" dirty="0">
                    <a:latin typeface="Martel Heavy"/>
                  </a:rPr>
                  <a:t>[-1,2] – 60%</a:t>
                </a:r>
              </a:p>
              <a:p>
                <a:pPr algn="ctr"/>
                <a:r>
                  <a:rPr lang="de-DE" sz="2000" dirty="0">
                    <a:latin typeface="Martel Heavy"/>
                  </a:rPr>
                  <a:t>[0,2] – 10%</a:t>
                </a:r>
              </a:p>
              <a:p>
                <a:pPr algn="ctr"/>
                <a:r>
                  <a:rPr lang="de-DE" sz="2000" dirty="0">
                    <a:latin typeface="Martel Heavy"/>
                  </a:rPr>
                  <a:t>[-1,-1] -10%</a:t>
                </a:r>
              </a:p>
              <a:p>
                <a:pPr algn="ctr"/>
                <a:r>
                  <a:rPr lang="de-DE" sz="2000" dirty="0">
                    <a:latin typeface="Martel Heavy"/>
                  </a:rPr>
                  <a:t>…</a:t>
                </a:r>
                <a:endParaRPr lang="en-CA" sz="2000" dirty="0">
                  <a:latin typeface="Martel Heavy"/>
                </a:endParaRPr>
              </a:p>
            </p:txBody>
          </p:sp>
        </p:grpSp>
        <p:sp>
          <p:nvSpPr>
            <p:cNvPr id="101" name="Pfeil: nach unten 100">
              <a:extLst>
                <a:ext uri="{FF2B5EF4-FFF2-40B4-BE49-F238E27FC236}">
                  <a16:creationId xmlns:a16="http://schemas.microsoft.com/office/drawing/2014/main" id="{D9ECAE89-DCAE-2D1D-8759-5398240EE3C6}"/>
                </a:ext>
              </a:extLst>
            </p:cNvPr>
            <p:cNvSpPr/>
            <p:nvPr/>
          </p:nvSpPr>
          <p:spPr>
            <a:xfrm>
              <a:off x="26502924" y="18461370"/>
              <a:ext cx="704804" cy="473301"/>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a:p>
          </p:txBody>
        </p:sp>
      </p:grpSp>
      <p:sp>
        <p:nvSpPr>
          <p:cNvPr id="102" name="Textfeld 101">
            <a:extLst>
              <a:ext uri="{FF2B5EF4-FFF2-40B4-BE49-F238E27FC236}">
                <a16:creationId xmlns:a16="http://schemas.microsoft.com/office/drawing/2014/main" id="{F6EDBA96-9588-E8C5-6C84-0ED15BC3B6F3}"/>
              </a:ext>
            </a:extLst>
          </p:cNvPr>
          <p:cNvSpPr txBox="1"/>
          <p:nvPr/>
        </p:nvSpPr>
        <p:spPr>
          <a:xfrm>
            <a:off x="1345302" y="3871063"/>
            <a:ext cx="26909315" cy="2677656"/>
          </a:xfrm>
          <a:prstGeom prst="rect">
            <a:avLst/>
          </a:prstGeom>
          <a:noFill/>
        </p:spPr>
        <p:txBody>
          <a:bodyPr wrap="square" rtlCol="0">
            <a:spAutoFit/>
          </a:bodyPr>
          <a:lstStyle/>
          <a:p>
            <a:r>
              <a:rPr lang="de-DE" sz="2800" dirty="0">
                <a:solidFill>
                  <a:srgbClr val="004C8B"/>
                </a:solidFill>
                <a:latin typeface="Martel Heavy"/>
              </a:rPr>
              <a:t>Deep Reinforcement Learning (DRL) </a:t>
            </a:r>
            <a:r>
              <a:rPr lang="de-DE" sz="2800" dirty="0" err="1">
                <a:solidFill>
                  <a:srgbClr val="004C8B"/>
                </a:solidFill>
                <a:latin typeface="Martel Heavy"/>
              </a:rPr>
              <a:t>is</a:t>
            </a:r>
            <a:r>
              <a:rPr lang="de-DE" sz="2800" dirty="0">
                <a:solidFill>
                  <a:srgbClr val="004C8B"/>
                </a:solidFill>
                <a:latin typeface="Martel Heavy"/>
              </a:rPr>
              <a:t> a </a:t>
            </a:r>
            <a:r>
              <a:rPr lang="de-DE" sz="2800" dirty="0" err="1">
                <a:solidFill>
                  <a:srgbClr val="004C8B"/>
                </a:solidFill>
                <a:latin typeface="Martel Heavy"/>
              </a:rPr>
              <a:t>significant</a:t>
            </a:r>
            <a:r>
              <a:rPr lang="de-DE" sz="2800" dirty="0">
                <a:solidFill>
                  <a:srgbClr val="004C8B"/>
                </a:solidFill>
                <a:latin typeface="Martel Heavy"/>
              </a:rPr>
              <a:t> </a:t>
            </a:r>
            <a:r>
              <a:rPr lang="de-DE" sz="2800" dirty="0" err="1">
                <a:solidFill>
                  <a:srgbClr val="004C8B"/>
                </a:solidFill>
                <a:latin typeface="Martel Heavy"/>
              </a:rPr>
              <a:t>advancement</a:t>
            </a:r>
            <a:r>
              <a:rPr lang="de-DE" sz="2800" dirty="0">
                <a:solidFill>
                  <a:srgbClr val="004C8B"/>
                </a:solidFill>
                <a:latin typeface="Martel Heavy"/>
              </a:rPr>
              <a:t> in different </a:t>
            </a:r>
            <a:r>
              <a:rPr lang="de-DE" sz="2800" dirty="0" err="1">
                <a:solidFill>
                  <a:srgbClr val="004C8B"/>
                </a:solidFill>
                <a:latin typeface="Martel Heavy"/>
              </a:rPr>
              <a:t>fields</a:t>
            </a:r>
            <a:r>
              <a:rPr lang="de-DE" sz="2800" dirty="0">
                <a:solidFill>
                  <a:srgbClr val="004C8B"/>
                </a:solidFill>
                <a:latin typeface="Martel Heavy"/>
              </a:rPr>
              <a:t> </a:t>
            </a:r>
            <a:r>
              <a:rPr lang="de-DE" sz="2800" dirty="0" err="1">
                <a:solidFill>
                  <a:srgbClr val="004C8B"/>
                </a:solidFill>
                <a:latin typeface="Martel Heavy"/>
              </a:rPr>
              <a:t>including</a:t>
            </a:r>
            <a:r>
              <a:rPr lang="de-DE" sz="2800" dirty="0">
                <a:solidFill>
                  <a:srgbClr val="004C8B"/>
                </a:solidFill>
                <a:latin typeface="Martel Heavy"/>
              </a:rPr>
              <a:t> </a:t>
            </a:r>
            <a:r>
              <a:rPr lang="de-DE" sz="2800" dirty="0" err="1">
                <a:solidFill>
                  <a:srgbClr val="004C8B"/>
                </a:solidFill>
                <a:latin typeface="Martel Heavy"/>
              </a:rPr>
              <a:t>for</a:t>
            </a:r>
            <a:r>
              <a:rPr lang="de-DE" sz="2800" dirty="0">
                <a:solidFill>
                  <a:srgbClr val="004C8B"/>
                </a:solidFill>
                <a:latin typeface="Martel Heavy"/>
              </a:rPr>
              <a:t> </a:t>
            </a:r>
            <a:r>
              <a:rPr lang="de-DE" sz="2800" dirty="0" err="1">
                <a:solidFill>
                  <a:srgbClr val="004C8B"/>
                </a:solidFill>
                <a:latin typeface="Martel Heavy"/>
              </a:rPr>
              <a:t>example</a:t>
            </a:r>
            <a:r>
              <a:rPr lang="de-DE" sz="2800" dirty="0">
                <a:solidFill>
                  <a:srgbClr val="004C8B"/>
                </a:solidFill>
                <a:latin typeface="Martel Heavy"/>
              </a:rPr>
              <a:t> </a:t>
            </a:r>
            <a:r>
              <a:rPr lang="de-DE" sz="2800" dirty="0" err="1">
                <a:solidFill>
                  <a:srgbClr val="004C8B"/>
                </a:solidFill>
                <a:latin typeface="Martel Heavy"/>
              </a:rPr>
              <a:t>manufacturing</a:t>
            </a:r>
            <a:r>
              <a:rPr lang="de-DE" sz="2800" dirty="0">
                <a:solidFill>
                  <a:srgbClr val="004C8B"/>
                </a:solidFill>
                <a:latin typeface="Martel Heavy"/>
              </a:rPr>
              <a:t> </a:t>
            </a:r>
            <a:r>
              <a:rPr lang="de-DE" sz="2800" dirty="0" err="1">
                <a:solidFill>
                  <a:srgbClr val="004C8B"/>
                </a:solidFill>
                <a:latin typeface="Martel Heavy"/>
              </a:rPr>
              <a:t>process</a:t>
            </a:r>
            <a:r>
              <a:rPr lang="de-DE" sz="2800" dirty="0">
                <a:solidFill>
                  <a:srgbClr val="004C8B"/>
                </a:solidFill>
                <a:latin typeface="Martel Heavy"/>
              </a:rPr>
              <a:t>. Questions </a:t>
            </a:r>
            <a:r>
              <a:rPr lang="de-DE" sz="2800" dirty="0" err="1">
                <a:solidFill>
                  <a:srgbClr val="004C8B"/>
                </a:solidFill>
                <a:latin typeface="Martel Heavy"/>
              </a:rPr>
              <a:t>of</a:t>
            </a:r>
            <a:r>
              <a:rPr lang="de-DE" sz="2800" dirty="0">
                <a:solidFill>
                  <a:srgbClr val="004C8B"/>
                </a:solidFill>
                <a:latin typeface="Martel Heavy"/>
              </a:rPr>
              <a:t> </a:t>
            </a:r>
            <a:r>
              <a:rPr lang="de-DE" sz="2800" dirty="0" err="1">
                <a:solidFill>
                  <a:srgbClr val="004C8B"/>
                </a:solidFill>
                <a:latin typeface="Martel Heavy"/>
              </a:rPr>
              <a:t>how</a:t>
            </a:r>
            <a:r>
              <a:rPr lang="de-DE" sz="2800" dirty="0">
                <a:solidFill>
                  <a:srgbClr val="004C8B"/>
                </a:solidFill>
                <a:latin typeface="Martel Heavy"/>
              </a:rPr>
              <a:t> </a:t>
            </a:r>
            <a:r>
              <a:rPr lang="de-DE" sz="2800" dirty="0" err="1">
                <a:solidFill>
                  <a:srgbClr val="004C8B"/>
                </a:solidFill>
                <a:latin typeface="Martel Heavy"/>
              </a:rPr>
              <a:t>to</a:t>
            </a:r>
            <a:r>
              <a:rPr lang="de-DE" sz="2800" dirty="0">
                <a:solidFill>
                  <a:srgbClr val="004C8B"/>
                </a:solidFill>
                <a:latin typeface="Martel Heavy"/>
              </a:rPr>
              <a:t> </a:t>
            </a:r>
            <a:r>
              <a:rPr lang="de-DE" sz="2800" dirty="0" err="1">
                <a:solidFill>
                  <a:srgbClr val="004C8B"/>
                </a:solidFill>
                <a:latin typeface="Martel Heavy"/>
              </a:rPr>
              <a:t>train</a:t>
            </a:r>
            <a:r>
              <a:rPr lang="de-DE" sz="2800" dirty="0">
                <a:solidFill>
                  <a:srgbClr val="004C8B"/>
                </a:solidFill>
                <a:latin typeface="Martel Heavy"/>
              </a:rPr>
              <a:t> a </a:t>
            </a:r>
            <a:r>
              <a:rPr lang="de-DE" sz="2800" dirty="0" err="1">
                <a:solidFill>
                  <a:srgbClr val="004C8B"/>
                </a:solidFill>
                <a:latin typeface="Martel Heavy"/>
              </a:rPr>
              <a:t>robot</a:t>
            </a:r>
            <a:r>
              <a:rPr lang="de-DE" sz="2800" dirty="0">
                <a:solidFill>
                  <a:srgbClr val="004C8B"/>
                </a:solidFill>
                <a:latin typeface="Martel Heavy"/>
              </a:rPr>
              <a:t> </a:t>
            </a:r>
            <a:r>
              <a:rPr lang="de-DE" sz="2800" dirty="0" err="1">
                <a:solidFill>
                  <a:srgbClr val="004C8B"/>
                </a:solidFill>
                <a:latin typeface="Martel Heavy"/>
              </a:rPr>
              <a:t>to</a:t>
            </a:r>
            <a:r>
              <a:rPr lang="de-DE" sz="2800" dirty="0">
                <a:solidFill>
                  <a:srgbClr val="004C8B"/>
                </a:solidFill>
                <a:latin typeface="Martel Heavy"/>
              </a:rPr>
              <a:t> perform </a:t>
            </a:r>
            <a:r>
              <a:rPr lang="de-DE" sz="2800" dirty="0" err="1">
                <a:solidFill>
                  <a:srgbClr val="004C8B"/>
                </a:solidFill>
                <a:latin typeface="Martel Heavy"/>
              </a:rPr>
              <a:t>certain</a:t>
            </a:r>
            <a:r>
              <a:rPr lang="de-DE" sz="2800" dirty="0">
                <a:solidFill>
                  <a:srgbClr val="004C8B"/>
                </a:solidFill>
                <a:latin typeface="Martel Heavy"/>
              </a:rPr>
              <a:t> </a:t>
            </a:r>
            <a:r>
              <a:rPr lang="de-DE" sz="2800" dirty="0" err="1">
                <a:solidFill>
                  <a:srgbClr val="004C8B"/>
                </a:solidFill>
                <a:latin typeface="Martel Heavy"/>
              </a:rPr>
              <a:t>actions</a:t>
            </a:r>
            <a:r>
              <a:rPr lang="de-DE" sz="2800" dirty="0">
                <a:solidFill>
                  <a:srgbClr val="004C8B"/>
                </a:solidFill>
                <a:latin typeface="Martel Heavy"/>
              </a:rPr>
              <a:t> </a:t>
            </a:r>
            <a:r>
              <a:rPr lang="de-DE" sz="2800" dirty="0" err="1">
                <a:solidFill>
                  <a:srgbClr val="004C8B"/>
                </a:solidFill>
                <a:latin typeface="Martel Heavy"/>
              </a:rPr>
              <a:t>without</a:t>
            </a:r>
            <a:r>
              <a:rPr lang="de-DE" sz="2800" dirty="0">
                <a:solidFill>
                  <a:srgbClr val="004C8B"/>
                </a:solidFill>
                <a:latin typeface="Martel Heavy"/>
              </a:rPr>
              <a:t> </a:t>
            </a:r>
            <a:r>
              <a:rPr lang="de-DE" sz="2800" dirty="0" err="1">
                <a:solidFill>
                  <a:srgbClr val="004C8B"/>
                </a:solidFill>
                <a:latin typeface="Martel Heavy"/>
              </a:rPr>
              <a:t>being</a:t>
            </a:r>
            <a:r>
              <a:rPr lang="de-DE" sz="2800" dirty="0">
                <a:solidFill>
                  <a:srgbClr val="004C8B"/>
                </a:solidFill>
                <a:latin typeface="Martel Heavy"/>
              </a:rPr>
              <a:t> </a:t>
            </a:r>
            <a:r>
              <a:rPr lang="de-DE" sz="2800" dirty="0" err="1">
                <a:solidFill>
                  <a:srgbClr val="004C8B"/>
                </a:solidFill>
                <a:latin typeface="Martel Heavy"/>
              </a:rPr>
              <a:t>aware</a:t>
            </a:r>
            <a:r>
              <a:rPr lang="de-DE" sz="2800" dirty="0">
                <a:solidFill>
                  <a:srgbClr val="004C8B"/>
                </a:solidFill>
                <a:latin typeface="Martel Heavy"/>
              </a:rPr>
              <a:t> </a:t>
            </a:r>
            <a:r>
              <a:rPr lang="de-DE" sz="2800" dirty="0" err="1">
                <a:solidFill>
                  <a:srgbClr val="004C8B"/>
                </a:solidFill>
                <a:latin typeface="Martel Heavy"/>
              </a:rPr>
              <a:t>of</a:t>
            </a:r>
            <a:r>
              <a:rPr lang="de-DE" sz="2800" dirty="0">
                <a:solidFill>
                  <a:srgbClr val="004C8B"/>
                </a:solidFill>
                <a:latin typeface="Martel Heavy"/>
              </a:rPr>
              <a:t> </a:t>
            </a:r>
            <a:r>
              <a:rPr lang="de-DE" sz="2800" dirty="0" err="1">
                <a:solidFill>
                  <a:srgbClr val="004C8B"/>
                </a:solidFill>
                <a:latin typeface="Martel Heavy"/>
              </a:rPr>
              <a:t>which</a:t>
            </a:r>
            <a:r>
              <a:rPr lang="de-DE" sz="2800" dirty="0">
                <a:solidFill>
                  <a:srgbClr val="004C8B"/>
                </a:solidFill>
                <a:latin typeface="Martel Heavy"/>
              </a:rPr>
              <a:t> </a:t>
            </a:r>
            <a:r>
              <a:rPr lang="de-DE" sz="2800" dirty="0" err="1">
                <a:solidFill>
                  <a:srgbClr val="004C8B"/>
                </a:solidFill>
                <a:latin typeface="Martel Heavy"/>
              </a:rPr>
              <a:t>actions</a:t>
            </a:r>
            <a:r>
              <a:rPr lang="de-DE" sz="2800" dirty="0">
                <a:solidFill>
                  <a:srgbClr val="004C8B"/>
                </a:solidFill>
                <a:latin typeface="Martel Heavy"/>
              </a:rPr>
              <a:t> </a:t>
            </a:r>
            <a:r>
              <a:rPr lang="de-DE" sz="2800" dirty="0" err="1">
                <a:solidFill>
                  <a:srgbClr val="004C8B"/>
                </a:solidFill>
                <a:latin typeface="Martel Heavy"/>
              </a:rPr>
              <a:t>are</a:t>
            </a:r>
            <a:r>
              <a:rPr lang="de-DE" sz="2800" dirty="0">
                <a:solidFill>
                  <a:srgbClr val="004C8B"/>
                </a:solidFill>
                <a:latin typeface="Martel Heavy"/>
              </a:rPr>
              <a:t> possible perform, </a:t>
            </a:r>
            <a:r>
              <a:rPr lang="de-DE" sz="2800" dirty="0" err="1">
                <a:solidFill>
                  <a:srgbClr val="004C8B"/>
                </a:solidFill>
                <a:latin typeface="Martel Heavy"/>
              </a:rPr>
              <a:t>or</a:t>
            </a:r>
            <a:r>
              <a:rPr lang="de-DE" sz="2800" dirty="0">
                <a:solidFill>
                  <a:srgbClr val="004C8B"/>
                </a:solidFill>
                <a:latin typeface="Martel Heavy"/>
              </a:rPr>
              <a:t> </a:t>
            </a:r>
            <a:r>
              <a:rPr lang="de-DE" sz="2800" dirty="0" err="1">
                <a:solidFill>
                  <a:srgbClr val="004C8B"/>
                </a:solidFill>
                <a:latin typeface="Martel Heavy"/>
              </a:rPr>
              <a:t>without</a:t>
            </a:r>
            <a:r>
              <a:rPr lang="de-DE" sz="2800" dirty="0">
                <a:solidFill>
                  <a:srgbClr val="004C8B"/>
                </a:solidFill>
                <a:latin typeface="Martel Heavy"/>
              </a:rPr>
              <a:t> </a:t>
            </a:r>
            <a:r>
              <a:rPr lang="de-DE" sz="2800" dirty="0" err="1">
                <a:solidFill>
                  <a:srgbClr val="004C8B"/>
                </a:solidFill>
                <a:latin typeface="Martel Heavy"/>
              </a:rPr>
              <a:t>any</a:t>
            </a:r>
            <a:r>
              <a:rPr lang="de-DE" sz="2800" dirty="0">
                <a:solidFill>
                  <a:srgbClr val="004C8B"/>
                </a:solidFill>
                <a:latin typeface="Martel Heavy"/>
              </a:rPr>
              <a:t> </a:t>
            </a:r>
            <a:r>
              <a:rPr lang="de-DE" sz="2800" dirty="0" err="1">
                <a:solidFill>
                  <a:srgbClr val="004C8B"/>
                </a:solidFill>
                <a:latin typeface="Martel Heavy"/>
              </a:rPr>
              <a:t>understanding</a:t>
            </a:r>
            <a:r>
              <a:rPr lang="de-DE" sz="2800" dirty="0">
                <a:solidFill>
                  <a:srgbClr val="004C8B"/>
                </a:solidFill>
                <a:latin typeface="Martel Heavy"/>
              </a:rPr>
              <a:t> </a:t>
            </a:r>
            <a:r>
              <a:rPr lang="de-DE" sz="2800" dirty="0" err="1">
                <a:solidFill>
                  <a:srgbClr val="004C8B"/>
                </a:solidFill>
                <a:latin typeface="Martel Heavy"/>
              </a:rPr>
              <a:t>of</a:t>
            </a:r>
            <a:r>
              <a:rPr lang="de-DE" sz="2800" dirty="0">
                <a:solidFill>
                  <a:srgbClr val="004C8B"/>
                </a:solidFill>
                <a:latin typeface="Martel Heavy"/>
              </a:rPr>
              <a:t> </a:t>
            </a:r>
            <a:r>
              <a:rPr lang="de-DE" sz="2800" dirty="0" err="1">
                <a:solidFill>
                  <a:srgbClr val="004C8B"/>
                </a:solidFill>
                <a:latin typeface="Martel Heavy"/>
              </a:rPr>
              <a:t>the</a:t>
            </a:r>
            <a:r>
              <a:rPr lang="de-DE" sz="2800" dirty="0">
                <a:solidFill>
                  <a:srgbClr val="004C8B"/>
                </a:solidFill>
                <a:latin typeface="Martel Heavy"/>
              </a:rPr>
              <a:t> </a:t>
            </a:r>
            <a:r>
              <a:rPr lang="de-DE" sz="2800" dirty="0" err="1">
                <a:solidFill>
                  <a:srgbClr val="004C8B"/>
                </a:solidFill>
                <a:latin typeface="Martel Heavy"/>
              </a:rPr>
              <a:t>process</a:t>
            </a:r>
            <a:r>
              <a:rPr lang="de-DE" sz="2800" dirty="0">
                <a:solidFill>
                  <a:srgbClr val="004C8B"/>
                </a:solidFill>
                <a:latin typeface="Martel Heavy"/>
              </a:rPr>
              <a:t> </a:t>
            </a:r>
            <a:r>
              <a:rPr lang="de-DE" sz="2800" dirty="0" err="1">
                <a:solidFill>
                  <a:srgbClr val="004C8B"/>
                </a:solidFill>
                <a:latin typeface="Martel Heavy"/>
              </a:rPr>
              <a:t>itself</a:t>
            </a:r>
            <a:r>
              <a:rPr lang="de-DE" sz="2800" dirty="0">
                <a:solidFill>
                  <a:srgbClr val="004C8B"/>
                </a:solidFill>
                <a:latin typeface="Martel Heavy"/>
              </a:rPr>
              <a:t> </a:t>
            </a:r>
            <a:r>
              <a:rPr lang="de-DE" sz="2800" dirty="0" err="1">
                <a:solidFill>
                  <a:srgbClr val="004C8B"/>
                </a:solidFill>
                <a:latin typeface="Martel Heavy"/>
              </a:rPr>
              <a:t>are</a:t>
            </a:r>
            <a:r>
              <a:rPr lang="de-DE" sz="2800" dirty="0">
                <a:solidFill>
                  <a:srgbClr val="004C8B"/>
                </a:solidFill>
                <a:latin typeface="Martel Heavy"/>
              </a:rPr>
              <a:t> relevant and </a:t>
            </a:r>
            <a:r>
              <a:rPr lang="de-DE" sz="2800" dirty="0" err="1">
                <a:solidFill>
                  <a:srgbClr val="004C8B"/>
                </a:solidFill>
                <a:latin typeface="Martel Heavy"/>
              </a:rPr>
              <a:t>generalizable</a:t>
            </a:r>
            <a:r>
              <a:rPr lang="de-DE" sz="2800" dirty="0">
                <a:solidFill>
                  <a:srgbClr val="004C8B"/>
                </a:solidFill>
                <a:latin typeface="Martel Heavy"/>
              </a:rPr>
              <a:t>. </a:t>
            </a:r>
            <a:r>
              <a:rPr lang="de-DE" sz="2800" dirty="0" err="1">
                <a:solidFill>
                  <a:srgbClr val="004C8B"/>
                </a:solidFill>
                <a:latin typeface="Martel Heavy"/>
              </a:rPr>
              <a:t>How</a:t>
            </a:r>
            <a:r>
              <a:rPr lang="de-DE" sz="2800" dirty="0">
                <a:solidFill>
                  <a:srgbClr val="004C8B"/>
                </a:solidFill>
                <a:latin typeface="Martel Heavy"/>
              </a:rPr>
              <a:t> </a:t>
            </a:r>
            <a:r>
              <a:rPr lang="de-DE" sz="2800" dirty="0" err="1">
                <a:solidFill>
                  <a:srgbClr val="004C8B"/>
                </a:solidFill>
                <a:latin typeface="Martel Heavy"/>
              </a:rPr>
              <a:t>can</a:t>
            </a:r>
            <a:r>
              <a:rPr lang="de-DE" sz="2800" dirty="0">
                <a:solidFill>
                  <a:srgbClr val="004C8B"/>
                </a:solidFill>
                <a:latin typeface="Martel Heavy"/>
              </a:rPr>
              <a:t> I </a:t>
            </a:r>
            <a:r>
              <a:rPr lang="de-DE" sz="2800" dirty="0" err="1">
                <a:solidFill>
                  <a:srgbClr val="004C8B"/>
                </a:solidFill>
                <a:latin typeface="Martel Heavy"/>
              </a:rPr>
              <a:t>optimally</a:t>
            </a:r>
            <a:r>
              <a:rPr lang="de-DE" sz="2800" dirty="0">
                <a:solidFill>
                  <a:srgbClr val="004C8B"/>
                </a:solidFill>
                <a:latin typeface="Martel Heavy"/>
              </a:rPr>
              <a:t> </a:t>
            </a:r>
            <a:r>
              <a:rPr lang="de-DE" sz="2800" dirty="0" err="1">
                <a:solidFill>
                  <a:srgbClr val="004C8B"/>
                </a:solidFill>
                <a:latin typeface="Martel Heavy"/>
              </a:rPr>
              <a:t>train</a:t>
            </a:r>
            <a:r>
              <a:rPr lang="de-DE" sz="2800" dirty="0">
                <a:solidFill>
                  <a:srgbClr val="004C8B"/>
                </a:solidFill>
                <a:latin typeface="Martel Heavy"/>
              </a:rPr>
              <a:t> a </a:t>
            </a:r>
            <a:r>
              <a:rPr lang="de-DE" sz="2800" dirty="0" err="1">
                <a:solidFill>
                  <a:srgbClr val="004C8B"/>
                </a:solidFill>
                <a:latin typeface="Martel Heavy"/>
              </a:rPr>
              <a:t>new</a:t>
            </a:r>
            <a:r>
              <a:rPr lang="de-DE" sz="2800" dirty="0">
                <a:solidFill>
                  <a:srgbClr val="004C8B"/>
                </a:solidFill>
                <a:latin typeface="Martel Heavy"/>
              </a:rPr>
              <a:t> </a:t>
            </a:r>
            <a:r>
              <a:rPr lang="de-DE" sz="2800" dirty="0" err="1">
                <a:solidFill>
                  <a:srgbClr val="004C8B"/>
                </a:solidFill>
                <a:latin typeface="Martel Heavy"/>
              </a:rPr>
              <a:t>robot</a:t>
            </a:r>
            <a:r>
              <a:rPr lang="de-DE" sz="2800" dirty="0">
                <a:solidFill>
                  <a:srgbClr val="004C8B"/>
                </a:solidFill>
                <a:latin typeface="Martel Heavy"/>
              </a:rPr>
              <a:t> </a:t>
            </a:r>
            <a:r>
              <a:rPr lang="de-DE" sz="2800" dirty="0" err="1">
                <a:solidFill>
                  <a:srgbClr val="004C8B"/>
                </a:solidFill>
                <a:latin typeface="Martel Heavy"/>
              </a:rPr>
              <a:t>agent</a:t>
            </a:r>
            <a:r>
              <a:rPr lang="de-DE" sz="2800" dirty="0">
                <a:solidFill>
                  <a:srgbClr val="004C8B"/>
                </a:solidFill>
                <a:latin typeface="Martel Heavy"/>
              </a:rPr>
              <a:t> </a:t>
            </a:r>
            <a:r>
              <a:rPr lang="de-DE" sz="2800" dirty="0" err="1">
                <a:solidFill>
                  <a:srgbClr val="004C8B"/>
                </a:solidFill>
                <a:latin typeface="Martel Heavy"/>
              </a:rPr>
              <a:t>to</a:t>
            </a:r>
            <a:r>
              <a:rPr lang="de-DE" sz="2800" dirty="0">
                <a:solidFill>
                  <a:srgbClr val="004C8B"/>
                </a:solidFill>
                <a:latin typeface="Martel Heavy"/>
              </a:rPr>
              <a:t> </a:t>
            </a:r>
            <a:r>
              <a:rPr lang="de-DE" sz="2800" dirty="0" err="1">
                <a:solidFill>
                  <a:srgbClr val="004C8B"/>
                </a:solidFill>
                <a:latin typeface="Martel Heavy"/>
              </a:rPr>
              <a:t>learn</a:t>
            </a:r>
            <a:r>
              <a:rPr lang="de-DE" sz="2800" dirty="0">
                <a:solidFill>
                  <a:srgbClr val="004C8B"/>
                </a:solidFill>
                <a:latin typeface="Martel Heavy"/>
              </a:rPr>
              <a:t> </a:t>
            </a:r>
            <a:r>
              <a:rPr lang="de-DE" sz="2800" dirty="0" err="1">
                <a:solidFill>
                  <a:srgbClr val="004C8B"/>
                </a:solidFill>
                <a:latin typeface="Martel Heavy"/>
              </a:rPr>
              <a:t>without</a:t>
            </a:r>
            <a:r>
              <a:rPr lang="de-DE" sz="2800" dirty="0">
                <a:solidFill>
                  <a:srgbClr val="004C8B"/>
                </a:solidFill>
                <a:latin typeface="Martel Heavy"/>
              </a:rPr>
              <a:t> </a:t>
            </a:r>
            <a:r>
              <a:rPr lang="de-DE" sz="2800" dirty="0" err="1">
                <a:solidFill>
                  <a:srgbClr val="004C8B"/>
                </a:solidFill>
                <a:latin typeface="Martel Heavy"/>
              </a:rPr>
              <a:t>knowing</a:t>
            </a:r>
            <a:r>
              <a:rPr lang="de-DE" sz="2800" dirty="0">
                <a:solidFill>
                  <a:srgbClr val="004C8B"/>
                </a:solidFill>
                <a:latin typeface="Martel Heavy"/>
              </a:rPr>
              <a:t> </a:t>
            </a:r>
            <a:r>
              <a:rPr lang="de-DE" sz="2800" dirty="0" err="1">
                <a:solidFill>
                  <a:srgbClr val="004C8B"/>
                </a:solidFill>
                <a:latin typeface="Martel Heavy"/>
              </a:rPr>
              <a:t>the</a:t>
            </a:r>
            <a:r>
              <a:rPr lang="de-DE" sz="2800" dirty="0">
                <a:solidFill>
                  <a:srgbClr val="004C8B"/>
                </a:solidFill>
                <a:latin typeface="Martel Heavy"/>
              </a:rPr>
              <a:t> </a:t>
            </a:r>
            <a:r>
              <a:rPr lang="de-DE" sz="2800" dirty="0" err="1">
                <a:solidFill>
                  <a:srgbClr val="004C8B"/>
                </a:solidFill>
                <a:latin typeface="Martel Heavy"/>
              </a:rPr>
              <a:t>perfect</a:t>
            </a:r>
            <a:r>
              <a:rPr lang="de-DE" sz="2800" dirty="0">
                <a:solidFill>
                  <a:srgbClr val="004C8B"/>
                </a:solidFill>
                <a:latin typeface="Martel Heavy"/>
              </a:rPr>
              <a:t> </a:t>
            </a:r>
            <a:r>
              <a:rPr lang="de-DE" sz="2800" dirty="0" err="1">
                <a:solidFill>
                  <a:srgbClr val="004C8B"/>
                </a:solidFill>
                <a:latin typeface="Martel Heavy"/>
              </a:rPr>
              <a:t>strategy</a:t>
            </a:r>
            <a:r>
              <a:rPr lang="de-DE" sz="2800" dirty="0">
                <a:solidFill>
                  <a:srgbClr val="004C8B"/>
                </a:solidFill>
                <a:latin typeface="Martel Heavy"/>
              </a:rPr>
              <a:t>? </a:t>
            </a:r>
            <a:r>
              <a:rPr lang="de-DE" sz="2800" dirty="0" err="1">
                <a:solidFill>
                  <a:srgbClr val="004C8B"/>
                </a:solidFill>
                <a:latin typeface="Martel Heavy"/>
              </a:rPr>
              <a:t>How</a:t>
            </a:r>
            <a:r>
              <a:rPr lang="de-DE" sz="2800" dirty="0">
                <a:solidFill>
                  <a:srgbClr val="004C8B"/>
                </a:solidFill>
                <a:latin typeface="Martel Heavy"/>
              </a:rPr>
              <a:t> </a:t>
            </a:r>
            <a:r>
              <a:rPr lang="de-DE" sz="2800" dirty="0" err="1">
                <a:solidFill>
                  <a:srgbClr val="004C8B"/>
                </a:solidFill>
                <a:latin typeface="Martel Heavy"/>
              </a:rPr>
              <a:t>can</a:t>
            </a:r>
            <a:r>
              <a:rPr lang="de-DE" sz="2800" dirty="0">
                <a:solidFill>
                  <a:srgbClr val="004C8B"/>
                </a:solidFill>
                <a:latin typeface="Martel Heavy"/>
              </a:rPr>
              <a:t> a </a:t>
            </a:r>
            <a:r>
              <a:rPr lang="de-DE" sz="2800" dirty="0" err="1">
                <a:solidFill>
                  <a:srgbClr val="004C8B"/>
                </a:solidFill>
                <a:latin typeface="Martel Heavy"/>
              </a:rPr>
              <a:t>set</a:t>
            </a:r>
            <a:r>
              <a:rPr lang="de-DE" sz="2800" dirty="0">
                <a:solidFill>
                  <a:srgbClr val="004C8B"/>
                </a:solidFill>
                <a:latin typeface="Martel Heavy"/>
              </a:rPr>
              <a:t> </a:t>
            </a:r>
            <a:r>
              <a:rPr lang="de-DE" sz="2800" dirty="0" err="1">
                <a:solidFill>
                  <a:srgbClr val="004C8B"/>
                </a:solidFill>
                <a:latin typeface="Martel Heavy"/>
              </a:rPr>
              <a:t>of</a:t>
            </a:r>
            <a:r>
              <a:rPr lang="de-DE" sz="2800" dirty="0">
                <a:solidFill>
                  <a:srgbClr val="004C8B"/>
                </a:solidFill>
                <a:latin typeface="Martel Heavy"/>
              </a:rPr>
              <a:t> </a:t>
            </a:r>
            <a:r>
              <a:rPr lang="de-DE" sz="2800" dirty="0" err="1">
                <a:solidFill>
                  <a:srgbClr val="004C8B"/>
                </a:solidFill>
                <a:latin typeface="Martel Heavy"/>
              </a:rPr>
              <a:t>agents</a:t>
            </a:r>
            <a:r>
              <a:rPr lang="de-DE" sz="2800" dirty="0">
                <a:solidFill>
                  <a:srgbClr val="004C8B"/>
                </a:solidFill>
                <a:latin typeface="Martel Heavy"/>
              </a:rPr>
              <a:t> </a:t>
            </a:r>
            <a:r>
              <a:rPr lang="de-DE" sz="2800" dirty="0" err="1">
                <a:solidFill>
                  <a:srgbClr val="004C8B"/>
                </a:solidFill>
                <a:latin typeface="Martel Heavy"/>
              </a:rPr>
              <a:t>learn</a:t>
            </a:r>
            <a:r>
              <a:rPr lang="de-DE" sz="2800" dirty="0">
                <a:solidFill>
                  <a:srgbClr val="004C8B"/>
                </a:solidFill>
                <a:latin typeface="Martel Heavy"/>
              </a:rPr>
              <a:t> </a:t>
            </a:r>
            <a:r>
              <a:rPr lang="de-DE" sz="2800" dirty="0" err="1">
                <a:solidFill>
                  <a:srgbClr val="004C8B"/>
                </a:solidFill>
                <a:latin typeface="Martel Heavy"/>
              </a:rPr>
              <a:t>together</a:t>
            </a:r>
            <a:r>
              <a:rPr lang="de-DE" sz="2800" dirty="0">
                <a:solidFill>
                  <a:srgbClr val="004C8B"/>
                </a:solidFill>
                <a:latin typeface="Martel Heavy"/>
              </a:rPr>
              <a:t> </a:t>
            </a:r>
            <a:r>
              <a:rPr lang="de-DE" sz="2800" dirty="0" err="1">
                <a:solidFill>
                  <a:srgbClr val="004C8B"/>
                </a:solidFill>
                <a:latin typeface="Martel Heavy"/>
              </a:rPr>
              <a:t>to</a:t>
            </a:r>
            <a:r>
              <a:rPr lang="de-DE" sz="2800" dirty="0">
                <a:solidFill>
                  <a:srgbClr val="004C8B"/>
                </a:solidFill>
                <a:latin typeface="Martel Heavy"/>
              </a:rPr>
              <a:t> </a:t>
            </a:r>
            <a:r>
              <a:rPr lang="de-DE" sz="2800" dirty="0" err="1">
                <a:solidFill>
                  <a:srgbClr val="004C8B"/>
                </a:solidFill>
                <a:latin typeface="Martel Heavy"/>
              </a:rPr>
              <a:t>collectively</a:t>
            </a:r>
            <a:r>
              <a:rPr lang="de-DE" sz="2800" dirty="0">
                <a:solidFill>
                  <a:srgbClr val="004C8B"/>
                </a:solidFill>
                <a:latin typeface="Martel Heavy"/>
              </a:rPr>
              <a:t> </a:t>
            </a:r>
            <a:r>
              <a:rPr lang="de-DE" sz="2800" dirty="0" err="1">
                <a:solidFill>
                  <a:srgbClr val="004C8B"/>
                </a:solidFill>
                <a:latin typeface="Martel Heavy"/>
              </a:rPr>
              <a:t>solve</a:t>
            </a:r>
            <a:r>
              <a:rPr lang="de-DE" sz="2800" dirty="0">
                <a:solidFill>
                  <a:srgbClr val="004C8B"/>
                </a:solidFill>
                <a:latin typeface="Martel Heavy"/>
              </a:rPr>
              <a:t> </a:t>
            </a:r>
            <a:r>
              <a:rPr lang="de-DE" sz="2800" dirty="0" err="1">
                <a:solidFill>
                  <a:srgbClr val="004C8B"/>
                </a:solidFill>
                <a:latin typeface="Martel Heavy"/>
              </a:rPr>
              <a:t>problems</a:t>
            </a:r>
            <a:r>
              <a:rPr lang="de-DE" sz="2800" dirty="0">
                <a:solidFill>
                  <a:srgbClr val="004C8B"/>
                </a:solidFill>
                <a:latin typeface="Martel Heavy"/>
              </a:rPr>
              <a:t>? In </a:t>
            </a:r>
            <a:r>
              <a:rPr lang="de-DE" sz="2800" dirty="0" err="1">
                <a:solidFill>
                  <a:srgbClr val="004C8B"/>
                </a:solidFill>
                <a:latin typeface="Martel Heavy"/>
              </a:rPr>
              <a:t>order</a:t>
            </a:r>
            <a:r>
              <a:rPr lang="de-DE" sz="2800" dirty="0">
                <a:solidFill>
                  <a:srgbClr val="004C8B"/>
                </a:solidFill>
                <a:latin typeface="Martel Heavy"/>
              </a:rPr>
              <a:t> </a:t>
            </a:r>
            <a:r>
              <a:rPr lang="de-DE" sz="2800" dirty="0" err="1">
                <a:solidFill>
                  <a:srgbClr val="004C8B"/>
                </a:solidFill>
                <a:latin typeface="Martel Heavy"/>
              </a:rPr>
              <a:t>to</a:t>
            </a:r>
            <a:r>
              <a:rPr lang="de-DE" sz="2800" dirty="0">
                <a:solidFill>
                  <a:srgbClr val="004C8B"/>
                </a:solidFill>
                <a:latin typeface="Martel Heavy"/>
              </a:rPr>
              <a:t> </a:t>
            </a:r>
            <a:r>
              <a:rPr lang="de-DE" sz="2800" dirty="0" err="1">
                <a:solidFill>
                  <a:srgbClr val="004C8B"/>
                </a:solidFill>
                <a:latin typeface="Martel Heavy"/>
              </a:rPr>
              <a:t>investigate</a:t>
            </a:r>
            <a:r>
              <a:rPr lang="de-DE" sz="2800" dirty="0">
                <a:solidFill>
                  <a:srgbClr val="004C8B"/>
                </a:solidFill>
                <a:latin typeface="Martel Heavy"/>
              </a:rPr>
              <a:t> </a:t>
            </a:r>
            <a:r>
              <a:rPr lang="de-DE" sz="2800" dirty="0" err="1">
                <a:solidFill>
                  <a:srgbClr val="004C8B"/>
                </a:solidFill>
                <a:latin typeface="Martel Heavy"/>
              </a:rPr>
              <a:t>these</a:t>
            </a:r>
            <a:r>
              <a:rPr lang="de-DE" sz="2800" dirty="0">
                <a:solidFill>
                  <a:srgbClr val="004C8B"/>
                </a:solidFill>
                <a:latin typeface="Martel Heavy"/>
              </a:rPr>
              <a:t> </a:t>
            </a:r>
            <a:r>
              <a:rPr lang="de-DE" sz="2800" dirty="0" err="1">
                <a:solidFill>
                  <a:srgbClr val="004C8B"/>
                </a:solidFill>
                <a:latin typeface="Martel Heavy"/>
              </a:rPr>
              <a:t>questions</a:t>
            </a:r>
            <a:r>
              <a:rPr lang="de-DE" sz="2800" dirty="0">
                <a:solidFill>
                  <a:srgbClr val="004C8B"/>
                </a:solidFill>
                <a:latin typeface="Martel Heavy"/>
              </a:rPr>
              <a:t> a </a:t>
            </a:r>
            <a:r>
              <a:rPr lang="de-DE" sz="2800" dirty="0" err="1">
                <a:solidFill>
                  <a:srgbClr val="004C8B"/>
                </a:solidFill>
                <a:latin typeface="Martel Heavy"/>
              </a:rPr>
              <a:t>representative</a:t>
            </a:r>
            <a:r>
              <a:rPr lang="de-DE" sz="2800" dirty="0">
                <a:solidFill>
                  <a:srgbClr val="004C8B"/>
                </a:solidFill>
                <a:latin typeface="Martel Heavy"/>
              </a:rPr>
              <a:t> </a:t>
            </a:r>
            <a:r>
              <a:rPr lang="de-DE" sz="2800" dirty="0" err="1">
                <a:solidFill>
                  <a:srgbClr val="004C8B"/>
                </a:solidFill>
                <a:latin typeface="Martel Heavy"/>
              </a:rPr>
              <a:t>setup</a:t>
            </a:r>
            <a:r>
              <a:rPr lang="de-DE" sz="2800" dirty="0">
                <a:solidFill>
                  <a:srgbClr val="004C8B"/>
                </a:solidFill>
                <a:latin typeface="Martel Heavy"/>
              </a:rPr>
              <a:t> </a:t>
            </a:r>
            <a:r>
              <a:rPr lang="de-DE" sz="2800" dirty="0" err="1">
                <a:solidFill>
                  <a:srgbClr val="004C8B"/>
                </a:solidFill>
                <a:latin typeface="Martel Heavy"/>
              </a:rPr>
              <a:t>is</a:t>
            </a:r>
            <a:r>
              <a:rPr lang="de-DE" sz="2800" dirty="0">
                <a:solidFill>
                  <a:srgbClr val="004C8B"/>
                </a:solidFill>
                <a:latin typeface="Martel Heavy"/>
              </a:rPr>
              <a:t> </a:t>
            </a:r>
            <a:r>
              <a:rPr lang="de-DE" sz="2800" dirty="0" err="1">
                <a:solidFill>
                  <a:srgbClr val="004C8B"/>
                </a:solidFill>
                <a:latin typeface="Martel Heavy"/>
              </a:rPr>
              <a:t>built</a:t>
            </a:r>
            <a:r>
              <a:rPr lang="de-DE" sz="2800" dirty="0">
                <a:solidFill>
                  <a:srgbClr val="004C8B"/>
                </a:solidFill>
                <a:latin typeface="Martel Heavy"/>
              </a:rPr>
              <a:t> in </a:t>
            </a:r>
            <a:r>
              <a:rPr lang="de-DE" sz="2800" dirty="0" err="1">
                <a:solidFill>
                  <a:srgbClr val="004C8B"/>
                </a:solidFill>
                <a:latin typeface="Martel Heavy"/>
              </a:rPr>
              <a:t>chess</a:t>
            </a:r>
            <a:r>
              <a:rPr lang="de-DE" sz="2800" dirty="0">
                <a:solidFill>
                  <a:srgbClr val="004C8B"/>
                </a:solidFill>
                <a:latin typeface="Martel Heavy"/>
              </a:rPr>
              <a:t>, </a:t>
            </a:r>
            <a:r>
              <a:rPr lang="de-DE" sz="2800" dirty="0" err="1">
                <a:solidFill>
                  <a:srgbClr val="004C8B"/>
                </a:solidFill>
                <a:latin typeface="Martel Heavy"/>
              </a:rPr>
              <a:t>where</a:t>
            </a:r>
            <a:r>
              <a:rPr lang="de-DE" sz="2800" dirty="0">
                <a:solidFill>
                  <a:srgbClr val="004C8B"/>
                </a:solidFill>
                <a:latin typeface="Martel Heavy"/>
              </a:rPr>
              <a:t> multiple </a:t>
            </a:r>
            <a:r>
              <a:rPr lang="de-DE" sz="2800" dirty="0" err="1">
                <a:solidFill>
                  <a:srgbClr val="004C8B"/>
                </a:solidFill>
                <a:latin typeface="Martel Heavy"/>
              </a:rPr>
              <a:t>agents</a:t>
            </a:r>
            <a:r>
              <a:rPr lang="de-DE" sz="2800" dirty="0">
                <a:solidFill>
                  <a:srgbClr val="004C8B"/>
                </a:solidFill>
                <a:latin typeface="Martel Heavy"/>
              </a:rPr>
              <a:t> </a:t>
            </a:r>
            <a:r>
              <a:rPr lang="de-DE" sz="2800" dirty="0" err="1">
                <a:solidFill>
                  <a:srgbClr val="004C8B"/>
                </a:solidFill>
                <a:latin typeface="Martel Heavy"/>
              </a:rPr>
              <a:t>of</a:t>
            </a:r>
            <a:r>
              <a:rPr lang="de-DE" sz="2800" dirty="0">
                <a:solidFill>
                  <a:srgbClr val="004C8B"/>
                </a:solidFill>
                <a:latin typeface="Martel Heavy"/>
              </a:rPr>
              <a:t> </a:t>
            </a:r>
            <a:r>
              <a:rPr lang="de-DE" sz="2800" dirty="0" err="1">
                <a:solidFill>
                  <a:srgbClr val="004C8B"/>
                </a:solidFill>
                <a:latin typeface="Martel Heavy"/>
              </a:rPr>
              <a:t>varying</a:t>
            </a:r>
            <a:r>
              <a:rPr lang="de-DE" sz="2800" dirty="0">
                <a:solidFill>
                  <a:srgbClr val="004C8B"/>
                </a:solidFill>
                <a:latin typeface="Martel Heavy"/>
              </a:rPr>
              <a:t> </a:t>
            </a:r>
            <a:r>
              <a:rPr lang="de-DE" sz="2800" dirty="0" err="1">
                <a:solidFill>
                  <a:srgbClr val="004C8B"/>
                </a:solidFill>
                <a:latin typeface="Martel Heavy"/>
              </a:rPr>
              <a:t>capabilities</a:t>
            </a:r>
            <a:r>
              <a:rPr lang="de-DE" sz="2800" dirty="0">
                <a:solidFill>
                  <a:srgbClr val="004C8B"/>
                </a:solidFill>
                <a:latin typeface="Martel Heavy"/>
              </a:rPr>
              <a:t> </a:t>
            </a:r>
            <a:r>
              <a:rPr lang="de-DE" sz="2800" dirty="0" err="1">
                <a:solidFill>
                  <a:srgbClr val="004C8B"/>
                </a:solidFill>
                <a:latin typeface="Martel Heavy"/>
              </a:rPr>
              <a:t>cooperatively</a:t>
            </a:r>
            <a:r>
              <a:rPr lang="de-DE" sz="2800" dirty="0">
                <a:solidFill>
                  <a:srgbClr val="004C8B"/>
                </a:solidFill>
                <a:latin typeface="Martel Heavy"/>
              </a:rPr>
              <a:t> </a:t>
            </a:r>
            <a:r>
              <a:rPr lang="de-DE" sz="2800" dirty="0" err="1">
                <a:solidFill>
                  <a:srgbClr val="004C8B"/>
                </a:solidFill>
                <a:latin typeface="Martel Heavy"/>
              </a:rPr>
              <a:t>elaborate</a:t>
            </a:r>
            <a:r>
              <a:rPr lang="de-DE" sz="2800" dirty="0">
                <a:solidFill>
                  <a:srgbClr val="004C8B"/>
                </a:solidFill>
                <a:latin typeface="Martel Heavy"/>
              </a:rPr>
              <a:t> a </a:t>
            </a:r>
            <a:r>
              <a:rPr lang="de-DE" sz="2800" dirty="0" err="1">
                <a:solidFill>
                  <a:srgbClr val="004C8B"/>
                </a:solidFill>
                <a:latin typeface="Martel Heavy"/>
              </a:rPr>
              <a:t>solution</a:t>
            </a:r>
            <a:r>
              <a:rPr lang="de-DE" sz="2800" dirty="0">
                <a:solidFill>
                  <a:srgbClr val="004C8B"/>
                </a:solidFill>
                <a:latin typeface="Martel Heavy"/>
              </a:rPr>
              <a:t>. </a:t>
            </a:r>
          </a:p>
          <a:p>
            <a:endParaRPr lang="de-DE" sz="2800" dirty="0">
              <a:solidFill>
                <a:srgbClr val="004C8B"/>
              </a:solidFill>
              <a:latin typeface="Martel Heavy"/>
            </a:endParaRPr>
          </a:p>
          <a:p>
            <a:endParaRPr lang="en-CA" sz="2800" dirty="0"/>
          </a:p>
        </p:txBody>
      </p:sp>
      <p:sp>
        <p:nvSpPr>
          <p:cNvPr id="104" name="Textfeld 103">
            <a:extLst>
              <a:ext uri="{FF2B5EF4-FFF2-40B4-BE49-F238E27FC236}">
                <a16:creationId xmlns:a16="http://schemas.microsoft.com/office/drawing/2014/main" id="{D8C3863D-29F2-3D66-811D-D05AADC803FF}"/>
              </a:ext>
            </a:extLst>
          </p:cNvPr>
          <p:cNvSpPr txBox="1"/>
          <p:nvPr/>
        </p:nvSpPr>
        <p:spPr>
          <a:xfrm>
            <a:off x="-11824904" y="1465243"/>
            <a:ext cx="11375127" cy="2123658"/>
          </a:xfrm>
          <a:prstGeom prst="rect">
            <a:avLst/>
          </a:prstGeom>
          <a:noFill/>
        </p:spPr>
        <p:txBody>
          <a:bodyPr wrap="square">
            <a:spAutoFit/>
          </a:bodyPr>
          <a:lstStyle/>
          <a:p>
            <a:pPr marL="342900" indent="-342900">
              <a:buFont typeface="Arial" panose="020B0604020202020204" pitchFamily="34" charset="0"/>
              <a:buChar char="•"/>
            </a:pPr>
            <a:endParaRPr lang="de-DE" sz="2000" dirty="0">
              <a:solidFill>
                <a:srgbClr val="004C8B"/>
              </a:solidFill>
              <a:latin typeface="Martel Heavy"/>
            </a:endParaRPr>
          </a:p>
          <a:p>
            <a:endParaRPr lang="de-DE" sz="1800" dirty="0">
              <a:solidFill>
                <a:srgbClr val="004C8B"/>
              </a:solidFill>
              <a:latin typeface="Martel Heavy"/>
            </a:endParaRPr>
          </a:p>
          <a:p>
            <a:pPr marL="342900" indent="-342900">
              <a:buFont typeface="Arial" panose="020B0604020202020204" pitchFamily="34" charset="0"/>
              <a:buChar char="•"/>
            </a:pPr>
            <a:r>
              <a:rPr lang="de-DE" sz="1800" dirty="0">
                <a:solidFill>
                  <a:srgbClr val="004C8B"/>
                </a:solidFill>
                <a:latin typeface="Martel Heavy"/>
              </a:rPr>
              <a:t>Chess </a:t>
            </a:r>
            <a:r>
              <a:rPr lang="de-DE" sz="1800" dirty="0" err="1">
                <a:solidFill>
                  <a:srgbClr val="004C8B"/>
                </a:solidFill>
                <a:latin typeface="Martel Heavy"/>
              </a:rPr>
              <a:t>is</a:t>
            </a:r>
            <a:r>
              <a:rPr lang="de-DE" sz="1800" dirty="0">
                <a:solidFill>
                  <a:srgbClr val="004C8B"/>
                </a:solidFill>
                <a:latin typeface="Martel Heavy"/>
              </a:rPr>
              <a:t> a </a:t>
            </a:r>
            <a:r>
              <a:rPr lang="de-DE" sz="1800" dirty="0" err="1">
                <a:solidFill>
                  <a:srgbClr val="004C8B"/>
                </a:solidFill>
                <a:latin typeface="Martel Heavy"/>
              </a:rPr>
              <a:t>good</a:t>
            </a:r>
            <a:r>
              <a:rPr lang="de-DE" sz="1800" dirty="0">
                <a:solidFill>
                  <a:srgbClr val="004C8B"/>
                </a:solidFill>
                <a:latin typeface="Martel Heavy"/>
              </a:rPr>
              <a:t> </a:t>
            </a:r>
            <a:r>
              <a:rPr lang="de-DE" sz="1800" dirty="0" err="1">
                <a:solidFill>
                  <a:srgbClr val="004C8B"/>
                </a:solidFill>
                <a:latin typeface="Martel Heavy"/>
              </a:rPr>
              <a:t>example</a:t>
            </a:r>
            <a:r>
              <a:rPr lang="de-DE" sz="1800" dirty="0">
                <a:solidFill>
                  <a:srgbClr val="004C8B"/>
                </a:solidFill>
                <a:latin typeface="Martel Heavy"/>
              </a:rPr>
              <a:t> </a:t>
            </a:r>
            <a:r>
              <a:rPr lang="de-DE" sz="1800" dirty="0" err="1">
                <a:solidFill>
                  <a:srgbClr val="004C8B"/>
                </a:solidFill>
                <a:latin typeface="Martel Heavy"/>
              </a:rPr>
              <a:t>as</a:t>
            </a:r>
            <a:r>
              <a:rPr lang="de-DE" sz="1800" dirty="0">
                <a:solidFill>
                  <a:srgbClr val="004C8B"/>
                </a:solidFill>
                <a:latin typeface="Martel Heavy"/>
              </a:rPr>
              <a:t> </a:t>
            </a:r>
            <a:r>
              <a:rPr lang="de-DE" sz="1800" dirty="0" err="1">
                <a:solidFill>
                  <a:srgbClr val="004C8B"/>
                </a:solidFill>
                <a:latin typeface="Martel Heavy"/>
              </a:rPr>
              <a:t>it</a:t>
            </a:r>
            <a:r>
              <a:rPr lang="de-DE" sz="1800" dirty="0">
                <a:solidFill>
                  <a:srgbClr val="004C8B"/>
                </a:solidFill>
                <a:latin typeface="Martel Heavy"/>
              </a:rPr>
              <a:t> </a:t>
            </a:r>
            <a:r>
              <a:rPr lang="de-DE" sz="1800" dirty="0" err="1">
                <a:solidFill>
                  <a:srgbClr val="004C8B"/>
                </a:solidFill>
                <a:latin typeface="Martel Heavy"/>
              </a:rPr>
              <a:t>is</a:t>
            </a:r>
            <a:r>
              <a:rPr lang="de-DE" sz="1800" dirty="0">
                <a:solidFill>
                  <a:srgbClr val="004C8B"/>
                </a:solidFill>
                <a:latin typeface="Martel Heavy"/>
              </a:rPr>
              <a:t> possible </a:t>
            </a:r>
            <a:r>
              <a:rPr lang="de-DE" sz="1800" dirty="0" err="1">
                <a:solidFill>
                  <a:srgbClr val="004C8B"/>
                </a:solidFill>
                <a:latin typeface="Martel Heavy"/>
              </a:rPr>
              <a:t>to</a:t>
            </a:r>
            <a:r>
              <a:rPr lang="de-DE" sz="1800" dirty="0">
                <a:solidFill>
                  <a:srgbClr val="004C8B"/>
                </a:solidFill>
                <a:latin typeface="Martel Heavy"/>
              </a:rPr>
              <a:t> </a:t>
            </a:r>
            <a:r>
              <a:rPr lang="de-DE" sz="1800" dirty="0" err="1">
                <a:solidFill>
                  <a:srgbClr val="004C8B"/>
                </a:solidFill>
                <a:latin typeface="Martel Heavy"/>
              </a:rPr>
              <a:t>view</a:t>
            </a:r>
            <a:r>
              <a:rPr lang="de-DE" sz="1800" dirty="0">
                <a:solidFill>
                  <a:srgbClr val="004C8B"/>
                </a:solidFill>
                <a:latin typeface="Martel Heavy"/>
              </a:rPr>
              <a:t> </a:t>
            </a:r>
            <a:r>
              <a:rPr lang="de-DE" sz="1800" dirty="0" err="1">
                <a:solidFill>
                  <a:srgbClr val="004C8B"/>
                </a:solidFill>
                <a:latin typeface="Martel Heavy"/>
              </a:rPr>
              <a:t>the</a:t>
            </a:r>
            <a:r>
              <a:rPr lang="de-DE" sz="1800" dirty="0">
                <a:solidFill>
                  <a:srgbClr val="004C8B"/>
                </a:solidFill>
                <a:latin typeface="Martel Heavy"/>
              </a:rPr>
              <a:t> </a:t>
            </a:r>
            <a:r>
              <a:rPr lang="de-DE" sz="1800" dirty="0" err="1">
                <a:solidFill>
                  <a:srgbClr val="004C8B"/>
                </a:solidFill>
                <a:latin typeface="Martel Heavy"/>
              </a:rPr>
              <a:t>problem</a:t>
            </a:r>
            <a:r>
              <a:rPr lang="de-DE" sz="1800" dirty="0">
                <a:solidFill>
                  <a:srgbClr val="004C8B"/>
                </a:solidFill>
                <a:latin typeface="Martel Heavy"/>
              </a:rPr>
              <a:t> in a </a:t>
            </a:r>
            <a:r>
              <a:rPr lang="de-DE" sz="1800" dirty="0" err="1">
                <a:solidFill>
                  <a:srgbClr val="004C8B"/>
                </a:solidFill>
                <a:latin typeface="Martel Heavy"/>
              </a:rPr>
              <a:t>single</a:t>
            </a:r>
            <a:r>
              <a:rPr lang="de-DE" sz="1800" dirty="0">
                <a:solidFill>
                  <a:srgbClr val="004C8B"/>
                </a:solidFill>
                <a:latin typeface="Martel Heavy"/>
              </a:rPr>
              <a:t> and </a:t>
            </a:r>
            <a:r>
              <a:rPr lang="de-DE" sz="1800" dirty="0" err="1">
                <a:solidFill>
                  <a:srgbClr val="004C8B"/>
                </a:solidFill>
                <a:latin typeface="Martel Heavy"/>
              </a:rPr>
              <a:t>multiagent</a:t>
            </a:r>
            <a:r>
              <a:rPr lang="de-DE" sz="1800" dirty="0">
                <a:solidFill>
                  <a:srgbClr val="004C8B"/>
                </a:solidFill>
                <a:latin typeface="Martel Heavy"/>
              </a:rPr>
              <a:t> </a:t>
            </a:r>
            <a:r>
              <a:rPr lang="de-DE" sz="1800" dirty="0" err="1">
                <a:solidFill>
                  <a:srgbClr val="004C8B"/>
                </a:solidFill>
                <a:latin typeface="Martel Heavy"/>
              </a:rPr>
              <a:t>context</a:t>
            </a:r>
            <a:r>
              <a:rPr lang="de-DE" sz="1800" dirty="0">
                <a:solidFill>
                  <a:srgbClr val="004C8B"/>
                </a:solidFill>
                <a:latin typeface="Martel Heavy"/>
              </a:rPr>
              <a:t>, </a:t>
            </a:r>
            <a:r>
              <a:rPr lang="de-DE" sz="1800" dirty="0" err="1">
                <a:solidFill>
                  <a:srgbClr val="004C8B"/>
                </a:solidFill>
                <a:latin typeface="Martel Heavy"/>
              </a:rPr>
              <a:t>it</a:t>
            </a:r>
            <a:r>
              <a:rPr lang="de-DE" sz="1800" dirty="0">
                <a:solidFill>
                  <a:srgbClr val="004C8B"/>
                </a:solidFill>
                <a:latin typeface="Martel Heavy"/>
              </a:rPr>
              <a:t> </a:t>
            </a:r>
            <a:r>
              <a:rPr lang="de-DE" sz="1800" dirty="0" err="1">
                <a:solidFill>
                  <a:srgbClr val="004C8B"/>
                </a:solidFill>
                <a:latin typeface="Martel Heavy"/>
              </a:rPr>
              <a:t>is</a:t>
            </a:r>
            <a:r>
              <a:rPr lang="de-DE" sz="1800" dirty="0">
                <a:solidFill>
                  <a:srgbClr val="004C8B"/>
                </a:solidFill>
                <a:latin typeface="Martel Heavy"/>
              </a:rPr>
              <a:t> possible </a:t>
            </a:r>
            <a:r>
              <a:rPr lang="de-DE" sz="1800" dirty="0" err="1">
                <a:solidFill>
                  <a:srgbClr val="004C8B"/>
                </a:solidFill>
                <a:latin typeface="Martel Heavy"/>
              </a:rPr>
              <a:t>to</a:t>
            </a:r>
            <a:r>
              <a:rPr lang="de-DE" sz="1800" dirty="0">
                <a:solidFill>
                  <a:srgbClr val="004C8B"/>
                </a:solidFill>
                <a:latin typeface="Martel Heavy"/>
              </a:rPr>
              <a:t> </a:t>
            </a:r>
            <a:r>
              <a:rPr lang="de-DE" sz="1800" dirty="0" err="1">
                <a:solidFill>
                  <a:srgbClr val="004C8B"/>
                </a:solidFill>
                <a:latin typeface="Martel Heavy"/>
              </a:rPr>
              <a:t>define</a:t>
            </a:r>
            <a:r>
              <a:rPr lang="de-DE" sz="1800" dirty="0">
                <a:solidFill>
                  <a:srgbClr val="004C8B"/>
                </a:solidFill>
                <a:latin typeface="Martel Heavy"/>
              </a:rPr>
              <a:t> a </a:t>
            </a:r>
            <a:r>
              <a:rPr lang="de-DE" sz="1800" dirty="0" err="1">
                <a:solidFill>
                  <a:srgbClr val="004C8B"/>
                </a:solidFill>
                <a:latin typeface="Martel Heavy"/>
              </a:rPr>
              <a:t>strict</a:t>
            </a:r>
            <a:r>
              <a:rPr lang="de-DE" sz="1800" dirty="0">
                <a:solidFill>
                  <a:srgbClr val="004C8B"/>
                </a:solidFill>
                <a:latin typeface="Martel Heavy"/>
              </a:rPr>
              <a:t> </a:t>
            </a:r>
            <a:r>
              <a:rPr lang="de-DE" sz="1800" dirty="0" err="1">
                <a:solidFill>
                  <a:srgbClr val="004C8B"/>
                </a:solidFill>
                <a:latin typeface="Martel Heavy"/>
              </a:rPr>
              <a:t>action</a:t>
            </a:r>
            <a:r>
              <a:rPr lang="de-DE" sz="1800" dirty="0">
                <a:solidFill>
                  <a:srgbClr val="004C8B"/>
                </a:solidFill>
                <a:latin typeface="Martel Heavy"/>
              </a:rPr>
              <a:t> </a:t>
            </a:r>
            <a:r>
              <a:rPr lang="de-DE" sz="1800" dirty="0" err="1">
                <a:solidFill>
                  <a:srgbClr val="004C8B"/>
                </a:solidFill>
                <a:latin typeface="Martel Heavy"/>
              </a:rPr>
              <a:t>space</a:t>
            </a:r>
            <a:r>
              <a:rPr lang="de-DE" sz="1800" dirty="0">
                <a:solidFill>
                  <a:srgbClr val="004C8B"/>
                </a:solidFill>
                <a:latin typeface="Martel Heavy"/>
              </a:rPr>
              <a:t> but also </a:t>
            </a:r>
            <a:r>
              <a:rPr lang="de-DE" sz="1800" dirty="0" err="1">
                <a:solidFill>
                  <a:srgbClr val="004C8B"/>
                </a:solidFill>
                <a:latin typeface="Martel Heavy"/>
              </a:rPr>
              <a:t>learn</a:t>
            </a:r>
            <a:r>
              <a:rPr lang="de-DE" sz="1800" dirty="0">
                <a:solidFill>
                  <a:srgbClr val="004C8B"/>
                </a:solidFill>
                <a:latin typeface="Martel Heavy"/>
              </a:rPr>
              <a:t> </a:t>
            </a:r>
            <a:r>
              <a:rPr lang="de-DE" sz="1800" dirty="0" err="1">
                <a:solidFill>
                  <a:srgbClr val="004C8B"/>
                </a:solidFill>
                <a:latin typeface="Martel Heavy"/>
              </a:rPr>
              <a:t>the</a:t>
            </a:r>
            <a:r>
              <a:rPr lang="de-DE" sz="1800" dirty="0">
                <a:solidFill>
                  <a:srgbClr val="004C8B"/>
                </a:solidFill>
                <a:latin typeface="Martel Heavy"/>
              </a:rPr>
              <a:t> </a:t>
            </a:r>
            <a:r>
              <a:rPr lang="de-DE" sz="1800" dirty="0" err="1">
                <a:solidFill>
                  <a:srgbClr val="004C8B"/>
                </a:solidFill>
                <a:latin typeface="Martel Heavy"/>
              </a:rPr>
              <a:t>action</a:t>
            </a:r>
            <a:r>
              <a:rPr lang="de-DE" sz="1800" dirty="0">
                <a:solidFill>
                  <a:srgbClr val="004C8B"/>
                </a:solidFill>
                <a:latin typeface="Martel Heavy"/>
              </a:rPr>
              <a:t> </a:t>
            </a:r>
            <a:r>
              <a:rPr lang="de-DE" sz="1800" dirty="0" err="1">
                <a:solidFill>
                  <a:srgbClr val="004C8B"/>
                </a:solidFill>
                <a:latin typeface="Martel Heavy"/>
              </a:rPr>
              <a:t>space</a:t>
            </a:r>
            <a:r>
              <a:rPr lang="de-DE" sz="1800" dirty="0">
                <a:solidFill>
                  <a:srgbClr val="004C8B"/>
                </a:solidFill>
                <a:latin typeface="Martel Heavy"/>
              </a:rPr>
              <a:t> (</a:t>
            </a:r>
            <a:r>
              <a:rPr lang="de-DE" sz="1800" dirty="0" err="1">
                <a:solidFill>
                  <a:srgbClr val="004C8B"/>
                </a:solidFill>
                <a:latin typeface="Martel Heavy"/>
              </a:rPr>
              <a:t>rules</a:t>
            </a:r>
            <a:r>
              <a:rPr lang="de-DE" sz="1800" dirty="0">
                <a:solidFill>
                  <a:srgbClr val="004C8B"/>
                </a:solidFill>
                <a:latin typeface="Martel Heavy"/>
              </a:rPr>
              <a:t> </a:t>
            </a:r>
            <a:r>
              <a:rPr lang="de-DE" sz="1800" dirty="0" err="1">
                <a:solidFill>
                  <a:srgbClr val="004C8B"/>
                </a:solidFill>
                <a:latin typeface="Martel Heavy"/>
              </a:rPr>
              <a:t>based</a:t>
            </a:r>
            <a:r>
              <a:rPr lang="de-DE" sz="1800" dirty="0">
                <a:solidFill>
                  <a:srgbClr val="004C8B"/>
                </a:solidFill>
                <a:latin typeface="Martel Heavy"/>
              </a:rPr>
              <a:t>), </a:t>
            </a:r>
            <a:r>
              <a:rPr lang="de-DE" sz="1800" dirty="0" err="1">
                <a:solidFill>
                  <a:srgbClr val="004C8B"/>
                </a:solidFill>
                <a:latin typeface="Martel Heavy"/>
              </a:rPr>
              <a:t>the</a:t>
            </a:r>
            <a:r>
              <a:rPr lang="de-DE" sz="1800" dirty="0">
                <a:solidFill>
                  <a:srgbClr val="004C8B"/>
                </a:solidFill>
                <a:latin typeface="Martel Heavy"/>
              </a:rPr>
              <a:t> </a:t>
            </a:r>
            <a:r>
              <a:rPr lang="de-DE" sz="1800" dirty="0" err="1">
                <a:solidFill>
                  <a:srgbClr val="004C8B"/>
                </a:solidFill>
                <a:latin typeface="Martel Heavy"/>
              </a:rPr>
              <a:t>state</a:t>
            </a:r>
            <a:r>
              <a:rPr lang="de-DE" sz="1800" dirty="0">
                <a:solidFill>
                  <a:srgbClr val="004C8B"/>
                </a:solidFill>
                <a:latin typeface="Martel Heavy"/>
              </a:rPr>
              <a:t> </a:t>
            </a:r>
            <a:r>
              <a:rPr lang="de-DE" sz="1800" dirty="0" err="1">
                <a:solidFill>
                  <a:srgbClr val="004C8B"/>
                </a:solidFill>
                <a:latin typeface="Martel Heavy"/>
              </a:rPr>
              <a:t>space</a:t>
            </a:r>
            <a:r>
              <a:rPr lang="de-DE" sz="1800" dirty="0">
                <a:solidFill>
                  <a:srgbClr val="004C8B"/>
                </a:solidFill>
                <a:latin typeface="Martel Heavy"/>
              </a:rPr>
              <a:t> </a:t>
            </a:r>
            <a:r>
              <a:rPr lang="de-DE" sz="1800" dirty="0" err="1">
                <a:solidFill>
                  <a:srgbClr val="004C8B"/>
                </a:solidFill>
                <a:latin typeface="Martel Heavy"/>
              </a:rPr>
              <a:t>is</a:t>
            </a:r>
            <a:r>
              <a:rPr lang="de-DE" sz="1800" dirty="0">
                <a:solidFill>
                  <a:srgbClr val="004C8B"/>
                </a:solidFill>
                <a:latin typeface="Martel Heavy"/>
              </a:rPr>
              <a:t> </a:t>
            </a:r>
            <a:r>
              <a:rPr lang="de-DE" sz="1800" dirty="0" err="1">
                <a:solidFill>
                  <a:srgbClr val="004C8B"/>
                </a:solidFill>
                <a:latin typeface="Martel Heavy"/>
              </a:rPr>
              <a:t>enormous</a:t>
            </a:r>
            <a:r>
              <a:rPr lang="de-DE" sz="1800" dirty="0">
                <a:solidFill>
                  <a:srgbClr val="004C8B"/>
                </a:solidFill>
                <a:latin typeface="Martel Heavy"/>
              </a:rPr>
              <a:t> </a:t>
            </a:r>
            <a:r>
              <a:rPr lang="de-DE" sz="1800" dirty="0" err="1">
                <a:solidFill>
                  <a:srgbClr val="004C8B"/>
                </a:solidFill>
                <a:latin typeface="Martel Heavy"/>
              </a:rPr>
              <a:t>as</a:t>
            </a:r>
            <a:r>
              <a:rPr lang="de-DE" sz="1800" dirty="0">
                <a:solidFill>
                  <a:srgbClr val="004C8B"/>
                </a:solidFill>
                <a:latin typeface="Martel Heavy"/>
              </a:rPr>
              <a:t> </a:t>
            </a:r>
            <a:r>
              <a:rPr lang="de-DE" sz="1800" dirty="0" err="1">
                <a:solidFill>
                  <a:srgbClr val="004C8B"/>
                </a:solidFill>
                <a:latin typeface="Martel Heavy"/>
              </a:rPr>
              <a:t>it</a:t>
            </a:r>
            <a:r>
              <a:rPr lang="de-DE" sz="1800" dirty="0">
                <a:solidFill>
                  <a:srgbClr val="004C8B"/>
                </a:solidFill>
                <a:latin typeface="Martel Heavy"/>
              </a:rPr>
              <a:t> </a:t>
            </a:r>
            <a:r>
              <a:rPr lang="de-DE" sz="1800" dirty="0" err="1">
                <a:solidFill>
                  <a:srgbClr val="004C8B"/>
                </a:solidFill>
                <a:latin typeface="Martel Heavy"/>
              </a:rPr>
              <a:t>is</a:t>
            </a:r>
            <a:r>
              <a:rPr lang="de-DE" sz="1800" dirty="0">
                <a:solidFill>
                  <a:srgbClr val="004C8B"/>
                </a:solidFill>
                <a:latin typeface="Martel Heavy"/>
              </a:rPr>
              <a:t> in </a:t>
            </a:r>
            <a:r>
              <a:rPr lang="de-DE" sz="1800" dirty="0" err="1">
                <a:solidFill>
                  <a:srgbClr val="004C8B"/>
                </a:solidFill>
                <a:latin typeface="Martel Heavy"/>
              </a:rPr>
              <a:t>most</a:t>
            </a:r>
            <a:r>
              <a:rPr lang="de-DE" sz="1800" dirty="0">
                <a:solidFill>
                  <a:srgbClr val="004C8B"/>
                </a:solidFill>
                <a:latin typeface="Martel Heavy"/>
              </a:rPr>
              <a:t> </a:t>
            </a:r>
            <a:r>
              <a:rPr lang="de-DE" sz="1800" dirty="0" err="1">
                <a:solidFill>
                  <a:srgbClr val="004C8B"/>
                </a:solidFill>
                <a:latin typeface="Martel Heavy"/>
              </a:rPr>
              <a:t>realworld</a:t>
            </a:r>
            <a:r>
              <a:rPr lang="de-DE" sz="1800" dirty="0">
                <a:solidFill>
                  <a:srgbClr val="004C8B"/>
                </a:solidFill>
                <a:latin typeface="Martel Heavy"/>
              </a:rPr>
              <a:t> </a:t>
            </a:r>
            <a:r>
              <a:rPr lang="de-DE" sz="1800" dirty="0" err="1">
                <a:solidFill>
                  <a:srgbClr val="004C8B"/>
                </a:solidFill>
                <a:latin typeface="Martel Heavy"/>
              </a:rPr>
              <a:t>problem</a:t>
            </a:r>
            <a:endParaRPr lang="de-DE" sz="2000" dirty="0">
              <a:solidFill>
                <a:srgbClr val="004C8B"/>
              </a:solidFill>
              <a:latin typeface="Martel Heavy"/>
            </a:endParaRPr>
          </a:p>
          <a:p>
            <a:pPr marL="342900" indent="-342900">
              <a:buFont typeface="Arial" panose="020B0604020202020204" pitchFamily="34" charset="0"/>
              <a:buChar char="•"/>
            </a:pPr>
            <a:endParaRPr lang="de-DE" sz="2000" dirty="0">
              <a:solidFill>
                <a:srgbClr val="004C8B"/>
              </a:solidFill>
              <a:latin typeface="Martel Heavy"/>
            </a:endParaRPr>
          </a:p>
          <a:p>
            <a:pPr marL="342900" indent="-342900">
              <a:buFont typeface="Arial" panose="020B0604020202020204" pitchFamily="34" charset="0"/>
              <a:buChar char="•"/>
            </a:pPr>
            <a:endParaRPr lang="de-DE" sz="2000" dirty="0">
              <a:solidFill>
                <a:srgbClr val="004C8B"/>
              </a:solidFill>
              <a:latin typeface="Martel Heavy"/>
            </a:endParaRPr>
          </a:p>
        </p:txBody>
      </p:sp>
      <p:grpSp>
        <p:nvGrpSpPr>
          <p:cNvPr id="216" name="Gruppieren 215">
            <a:extLst>
              <a:ext uri="{FF2B5EF4-FFF2-40B4-BE49-F238E27FC236}">
                <a16:creationId xmlns:a16="http://schemas.microsoft.com/office/drawing/2014/main" id="{887F703B-29E3-B7CA-E332-8B93A6B876C9}"/>
              </a:ext>
            </a:extLst>
          </p:cNvPr>
          <p:cNvGrpSpPr/>
          <p:nvPr/>
        </p:nvGrpSpPr>
        <p:grpSpPr>
          <a:xfrm>
            <a:off x="1452920" y="11978430"/>
            <a:ext cx="8883389" cy="6475358"/>
            <a:chOff x="2484569" y="12043727"/>
            <a:chExt cx="8883389" cy="6475358"/>
          </a:xfrm>
        </p:grpSpPr>
        <p:grpSp>
          <p:nvGrpSpPr>
            <p:cNvPr id="97" name="Gruppieren 96">
              <a:extLst>
                <a:ext uri="{FF2B5EF4-FFF2-40B4-BE49-F238E27FC236}">
                  <a16:creationId xmlns:a16="http://schemas.microsoft.com/office/drawing/2014/main" id="{3907493C-BBB6-0DEC-C9F3-D899542FD4C3}"/>
                </a:ext>
              </a:extLst>
            </p:cNvPr>
            <p:cNvGrpSpPr/>
            <p:nvPr/>
          </p:nvGrpSpPr>
          <p:grpSpPr>
            <a:xfrm>
              <a:off x="2484569" y="12043727"/>
              <a:ext cx="8883389" cy="6475358"/>
              <a:chOff x="2230208" y="12531269"/>
              <a:chExt cx="8883389" cy="6475358"/>
            </a:xfrm>
          </p:grpSpPr>
          <p:sp>
            <p:nvSpPr>
              <p:cNvPr id="96" name="Rechteck 95">
                <a:extLst>
                  <a:ext uri="{FF2B5EF4-FFF2-40B4-BE49-F238E27FC236}">
                    <a16:creationId xmlns:a16="http://schemas.microsoft.com/office/drawing/2014/main" id="{620F7CE5-75DE-EDB9-0FF5-E02094B89788}"/>
                  </a:ext>
                </a:extLst>
              </p:cNvPr>
              <p:cNvSpPr/>
              <p:nvPr/>
            </p:nvSpPr>
            <p:spPr>
              <a:xfrm>
                <a:off x="2346474" y="12531269"/>
                <a:ext cx="6883706" cy="5761965"/>
              </a:xfrm>
              <a:prstGeom prst="rect">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6" name="Gruppieren 5">
                <a:extLst>
                  <a:ext uri="{FF2B5EF4-FFF2-40B4-BE49-F238E27FC236}">
                    <a16:creationId xmlns:a16="http://schemas.microsoft.com/office/drawing/2014/main" id="{B42E3FFA-20CC-8776-2AB0-FDD40EEE1647}"/>
                  </a:ext>
                </a:extLst>
              </p:cNvPr>
              <p:cNvGrpSpPr/>
              <p:nvPr/>
            </p:nvGrpSpPr>
            <p:grpSpPr>
              <a:xfrm>
                <a:off x="2669626" y="12897485"/>
                <a:ext cx="8443971" cy="4453427"/>
                <a:chOff x="3455610" y="12557642"/>
                <a:chExt cx="8443971" cy="4453427"/>
              </a:xfrm>
            </p:grpSpPr>
            <p:sp>
              <p:nvSpPr>
                <p:cNvPr id="107" name="Pfeil: nach oben gebogen 106">
                  <a:extLst>
                    <a:ext uri="{FF2B5EF4-FFF2-40B4-BE49-F238E27FC236}">
                      <a16:creationId xmlns:a16="http://schemas.microsoft.com/office/drawing/2014/main" id="{8B3A5C81-2D09-9CBF-50FB-1A4382AC5673}"/>
                    </a:ext>
                  </a:extLst>
                </p:cNvPr>
                <p:cNvSpPr/>
                <p:nvPr/>
              </p:nvSpPr>
              <p:spPr>
                <a:xfrm rot="5400000">
                  <a:off x="9090079" y="13898388"/>
                  <a:ext cx="845768" cy="4773236"/>
                </a:xfrm>
                <a:prstGeom prst="bentUpArrow">
                  <a:avLst>
                    <a:gd name="adj1" fmla="val 41498"/>
                    <a:gd name="adj2" fmla="val 39997"/>
                    <a:gd name="adj3" fmla="val 29499"/>
                  </a:avLst>
                </a:prstGeom>
                <a:solidFill>
                  <a:srgbClr val="C55A11"/>
                </a:solidFill>
                <a:ln>
                  <a:noFill/>
                </a:ln>
                <a:effectLst>
                  <a:outerShdw blurRad="50800" dist="38100" dir="540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42" name="Gruppieren 141">
                  <a:extLst>
                    <a:ext uri="{FF2B5EF4-FFF2-40B4-BE49-F238E27FC236}">
                      <a16:creationId xmlns:a16="http://schemas.microsoft.com/office/drawing/2014/main" id="{D844ADF7-1C83-4205-D8BF-6F052FD0A2C8}"/>
                    </a:ext>
                  </a:extLst>
                </p:cNvPr>
                <p:cNvGrpSpPr/>
                <p:nvPr/>
              </p:nvGrpSpPr>
              <p:grpSpPr>
                <a:xfrm>
                  <a:off x="3455610" y="12557642"/>
                  <a:ext cx="5763918" cy="4453427"/>
                  <a:chOff x="2891389" y="13493961"/>
                  <a:chExt cx="5763918" cy="4453427"/>
                </a:xfrm>
              </p:grpSpPr>
              <p:grpSp>
                <p:nvGrpSpPr>
                  <p:cNvPr id="77" name="Gruppieren 76">
                    <a:extLst>
                      <a:ext uri="{FF2B5EF4-FFF2-40B4-BE49-F238E27FC236}">
                        <a16:creationId xmlns:a16="http://schemas.microsoft.com/office/drawing/2014/main" id="{B204B1F4-C9C9-888D-9281-444005F10CD8}"/>
                      </a:ext>
                    </a:extLst>
                  </p:cNvPr>
                  <p:cNvGrpSpPr/>
                  <p:nvPr/>
                </p:nvGrpSpPr>
                <p:grpSpPr>
                  <a:xfrm>
                    <a:off x="4768043" y="13493961"/>
                    <a:ext cx="3887264" cy="4453427"/>
                    <a:chOff x="6154915" y="6505399"/>
                    <a:chExt cx="3887264" cy="4453427"/>
                  </a:xfrm>
                </p:grpSpPr>
                <p:grpSp>
                  <p:nvGrpSpPr>
                    <p:cNvPr id="7" name="Gruppieren 6">
                      <a:extLst>
                        <a:ext uri="{FF2B5EF4-FFF2-40B4-BE49-F238E27FC236}">
                          <a16:creationId xmlns:a16="http://schemas.microsoft.com/office/drawing/2014/main" id="{783E84E5-6413-B55B-697C-52A3AB4D174E}"/>
                        </a:ext>
                      </a:extLst>
                    </p:cNvPr>
                    <p:cNvGrpSpPr/>
                    <p:nvPr/>
                  </p:nvGrpSpPr>
                  <p:grpSpPr>
                    <a:xfrm>
                      <a:off x="6154915" y="6505399"/>
                      <a:ext cx="3887264" cy="4453427"/>
                      <a:chOff x="1632731" y="689549"/>
                      <a:chExt cx="1540043" cy="1737680"/>
                    </a:xfrm>
                  </p:grpSpPr>
                  <p:sp>
                    <p:nvSpPr>
                      <p:cNvPr id="65" name="Ellipse 64">
                        <a:extLst>
                          <a:ext uri="{FF2B5EF4-FFF2-40B4-BE49-F238E27FC236}">
                            <a16:creationId xmlns:a16="http://schemas.microsoft.com/office/drawing/2014/main" id="{C26893C9-57A8-96EC-9FB8-84CAD221A41C}"/>
                          </a:ext>
                        </a:extLst>
                      </p:cNvPr>
                      <p:cNvSpPr/>
                      <p:nvPr/>
                    </p:nvSpPr>
                    <p:spPr>
                      <a:xfrm>
                        <a:off x="1695437" y="749682"/>
                        <a:ext cx="1419040" cy="492814"/>
                      </a:xfrm>
                      <a:prstGeom prst="ellipse">
                        <a:avLst/>
                      </a:prstGeom>
                      <a:solidFill>
                        <a:schemeClr val="accent2">
                          <a:lumMod val="60000"/>
                          <a:lumOff val="40000"/>
                          <a:alpha val="40000"/>
                        </a:schemeClr>
                      </a:solidFill>
                      <a:ln>
                        <a:solidFill>
                          <a:schemeClr val="accent2">
                            <a:lumMod val="50000"/>
                          </a:schemeClr>
                        </a:solidFill>
                      </a:ln>
                    </p:spPr>
                    <p:style>
                      <a:lnRef idx="0">
                        <a:scrgbClr r="0" g="0" b="0"/>
                      </a:lnRef>
                      <a:fillRef idx="1">
                        <a:scrgbClr r="0" g="0" b="0"/>
                      </a:fillRef>
                      <a:effectRef idx="0">
                        <a:schemeClr val="accent1">
                          <a:tint val="50000"/>
                          <a:alpha val="40000"/>
                          <a:hueOff val="0"/>
                          <a:satOff val="0"/>
                          <a:lumOff val="0"/>
                          <a:alphaOff val="0"/>
                        </a:schemeClr>
                      </a:effectRef>
                      <a:fontRef idx="minor">
                        <a:schemeClr val="lt1">
                          <a:hueOff val="0"/>
                          <a:satOff val="0"/>
                          <a:lumOff val="0"/>
                          <a:alphaOff val="0"/>
                        </a:schemeClr>
                      </a:fontRef>
                    </p:style>
                    <p:txBody>
                      <a:bodyPr/>
                      <a:lstStyle/>
                      <a:p>
                        <a:endParaRPr lang="en-CA"/>
                      </a:p>
                    </p:txBody>
                  </p:sp>
                  <p:sp>
                    <p:nvSpPr>
                      <p:cNvPr id="67" name="Freihandform: Form 66">
                        <a:extLst>
                          <a:ext uri="{FF2B5EF4-FFF2-40B4-BE49-F238E27FC236}">
                            <a16:creationId xmlns:a16="http://schemas.microsoft.com/office/drawing/2014/main" id="{CC438A9B-5482-141F-532B-47481D761D14}"/>
                          </a:ext>
                        </a:extLst>
                      </p:cNvPr>
                      <p:cNvSpPr/>
                      <p:nvPr/>
                    </p:nvSpPr>
                    <p:spPr>
                      <a:xfrm>
                        <a:off x="1747138" y="2097220"/>
                        <a:ext cx="1320037" cy="330009"/>
                      </a:xfrm>
                      <a:custGeom>
                        <a:avLst/>
                        <a:gdLst>
                          <a:gd name="connsiteX0" fmla="*/ 0 w 1320037"/>
                          <a:gd name="connsiteY0" fmla="*/ 0 h 330009"/>
                          <a:gd name="connsiteX1" fmla="*/ 1320037 w 1320037"/>
                          <a:gd name="connsiteY1" fmla="*/ 0 h 330009"/>
                          <a:gd name="connsiteX2" fmla="*/ 1320037 w 1320037"/>
                          <a:gd name="connsiteY2" fmla="*/ 330009 h 330009"/>
                          <a:gd name="connsiteX3" fmla="*/ 0 w 1320037"/>
                          <a:gd name="connsiteY3" fmla="*/ 330009 h 330009"/>
                          <a:gd name="connsiteX4" fmla="*/ 0 w 1320037"/>
                          <a:gd name="connsiteY4" fmla="*/ 0 h 330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37" h="330009">
                            <a:moveTo>
                              <a:pt x="0" y="0"/>
                            </a:moveTo>
                            <a:lnTo>
                              <a:pt x="1320037" y="0"/>
                            </a:lnTo>
                            <a:lnTo>
                              <a:pt x="1320037" y="330009"/>
                            </a:lnTo>
                            <a:lnTo>
                              <a:pt x="0" y="3300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de-DE" sz="1100" kern="1200" dirty="0"/>
                          <a:t> </a:t>
                        </a:r>
                        <a:endParaRPr lang="en-CA" sz="1100" kern="1200" dirty="0"/>
                      </a:p>
                    </p:txBody>
                  </p:sp>
                  <p:sp>
                    <p:nvSpPr>
                      <p:cNvPr id="68" name="Freihandform: Form 67">
                        <a:extLst>
                          <a:ext uri="{FF2B5EF4-FFF2-40B4-BE49-F238E27FC236}">
                            <a16:creationId xmlns:a16="http://schemas.microsoft.com/office/drawing/2014/main" id="{532872CA-6ADB-01E4-49BF-C00D8DF23976}"/>
                          </a:ext>
                        </a:extLst>
                      </p:cNvPr>
                      <p:cNvSpPr/>
                      <p:nvPr/>
                    </p:nvSpPr>
                    <p:spPr>
                      <a:xfrm>
                        <a:off x="2211351" y="1280557"/>
                        <a:ext cx="495014" cy="495014"/>
                      </a:xfrm>
                      <a:custGeom>
                        <a:avLst/>
                        <a:gdLst>
                          <a:gd name="connsiteX0" fmla="*/ 0 w 495014"/>
                          <a:gd name="connsiteY0" fmla="*/ 247507 h 495014"/>
                          <a:gd name="connsiteX1" fmla="*/ 247507 w 495014"/>
                          <a:gd name="connsiteY1" fmla="*/ 0 h 495014"/>
                          <a:gd name="connsiteX2" fmla="*/ 495014 w 495014"/>
                          <a:gd name="connsiteY2" fmla="*/ 247507 h 495014"/>
                          <a:gd name="connsiteX3" fmla="*/ 247507 w 495014"/>
                          <a:gd name="connsiteY3" fmla="*/ 495014 h 495014"/>
                          <a:gd name="connsiteX4" fmla="*/ 0 w 495014"/>
                          <a:gd name="connsiteY4" fmla="*/ 247507 h 495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14" h="495014">
                            <a:moveTo>
                              <a:pt x="0" y="247507"/>
                            </a:moveTo>
                            <a:cubicBezTo>
                              <a:pt x="0" y="110813"/>
                              <a:pt x="110813" y="0"/>
                              <a:pt x="247507" y="0"/>
                            </a:cubicBezTo>
                            <a:cubicBezTo>
                              <a:pt x="384201" y="0"/>
                              <a:pt x="495014" y="110813"/>
                              <a:pt x="495014" y="247507"/>
                            </a:cubicBezTo>
                            <a:cubicBezTo>
                              <a:pt x="495014" y="384201"/>
                              <a:pt x="384201" y="495014"/>
                              <a:pt x="247507" y="495014"/>
                            </a:cubicBezTo>
                            <a:cubicBezTo>
                              <a:pt x="110813" y="495014"/>
                              <a:pt x="0" y="384201"/>
                              <a:pt x="0" y="247507"/>
                            </a:cubicBezTo>
                            <a:close/>
                          </a:path>
                        </a:pathLst>
                      </a:custGeom>
                      <a:solidFill>
                        <a:srgbClr val="FFE6CD"/>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5193" tIns="85193" rIns="85193" bIns="85193" numCol="1" spcCol="1270" anchor="ctr" anchorCtr="0">
                        <a:noAutofit/>
                      </a:bodyPr>
                      <a:lstStyle/>
                      <a:p>
                        <a:pPr marL="0" lvl="0" indent="0" algn="ctr" defTabSz="444500">
                          <a:lnSpc>
                            <a:spcPct val="90000"/>
                          </a:lnSpc>
                          <a:spcBef>
                            <a:spcPct val="0"/>
                          </a:spcBef>
                          <a:spcAft>
                            <a:spcPct val="35000"/>
                          </a:spcAft>
                          <a:buNone/>
                        </a:pPr>
                        <a:endParaRPr lang="en-CA" sz="1000" kern="1200"/>
                      </a:p>
                    </p:txBody>
                  </p:sp>
                  <p:sp>
                    <p:nvSpPr>
                      <p:cNvPr id="69" name="Freihandform: Form 68">
                        <a:extLst>
                          <a:ext uri="{FF2B5EF4-FFF2-40B4-BE49-F238E27FC236}">
                            <a16:creationId xmlns:a16="http://schemas.microsoft.com/office/drawing/2014/main" id="{1FC23EBB-DE68-F433-5BAA-35E4A485EA62}"/>
                          </a:ext>
                        </a:extLst>
                      </p:cNvPr>
                      <p:cNvSpPr/>
                      <p:nvPr/>
                    </p:nvSpPr>
                    <p:spPr>
                      <a:xfrm>
                        <a:off x="1857141" y="909186"/>
                        <a:ext cx="495014" cy="495014"/>
                      </a:xfrm>
                      <a:custGeom>
                        <a:avLst/>
                        <a:gdLst>
                          <a:gd name="connsiteX0" fmla="*/ 0 w 495014"/>
                          <a:gd name="connsiteY0" fmla="*/ 247507 h 495014"/>
                          <a:gd name="connsiteX1" fmla="*/ 247507 w 495014"/>
                          <a:gd name="connsiteY1" fmla="*/ 0 h 495014"/>
                          <a:gd name="connsiteX2" fmla="*/ 495014 w 495014"/>
                          <a:gd name="connsiteY2" fmla="*/ 247507 h 495014"/>
                          <a:gd name="connsiteX3" fmla="*/ 247507 w 495014"/>
                          <a:gd name="connsiteY3" fmla="*/ 495014 h 495014"/>
                          <a:gd name="connsiteX4" fmla="*/ 0 w 495014"/>
                          <a:gd name="connsiteY4" fmla="*/ 247507 h 495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14" h="495014">
                            <a:moveTo>
                              <a:pt x="0" y="247507"/>
                            </a:moveTo>
                            <a:cubicBezTo>
                              <a:pt x="0" y="110813"/>
                              <a:pt x="110813" y="0"/>
                              <a:pt x="247507" y="0"/>
                            </a:cubicBezTo>
                            <a:cubicBezTo>
                              <a:pt x="384201" y="0"/>
                              <a:pt x="495014" y="110813"/>
                              <a:pt x="495014" y="247507"/>
                            </a:cubicBezTo>
                            <a:cubicBezTo>
                              <a:pt x="495014" y="384201"/>
                              <a:pt x="384201" y="495014"/>
                              <a:pt x="247507" y="495014"/>
                            </a:cubicBezTo>
                            <a:cubicBezTo>
                              <a:pt x="110813" y="495014"/>
                              <a:pt x="0" y="384201"/>
                              <a:pt x="0" y="247507"/>
                            </a:cubicBezTo>
                            <a:close/>
                          </a:path>
                        </a:pathLst>
                      </a:custGeom>
                      <a:solidFill>
                        <a:srgbClr val="FFE6CD"/>
                      </a:solidFill>
                      <a:ln>
                        <a:solidFill>
                          <a:schemeClr val="accent2">
                            <a:lumMod val="50000"/>
                          </a:schemeClr>
                        </a:solidFill>
                      </a:ln>
                    </p:spPr>
                    <p:style>
                      <a:lnRef idx="0">
                        <a:scrgbClr r="0" g="0" b="0"/>
                      </a:lnRef>
                      <a:fillRef idx="3">
                        <a:scrgbClr r="0" g="0" b="0"/>
                      </a:fillRef>
                      <a:effectRef idx="3">
                        <a:schemeClr val="accent1">
                          <a:hueOff val="0"/>
                          <a:satOff val="0"/>
                          <a:lumOff val="0"/>
                          <a:alphaOff val="0"/>
                        </a:schemeClr>
                      </a:effectRef>
                      <a:fontRef idx="minor">
                        <a:schemeClr val="lt1"/>
                      </a:fontRef>
                    </p:style>
                    <p:txBody>
                      <a:bodyPr spcFirstLastPara="0" vert="horz" wrap="square" lIns="85193" tIns="85193" rIns="85193" bIns="85193" numCol="1" spcCol="1270" anchor="ctr" anchorCtr="0">
                        <a:noAutofit/>
                      </a:bodyPr>
                      <a:lstStyle/>
                      <a:p>
                        <a:pPr marL="0" lvl="0" indent="0" algn="ctr" defTabSz="444500">
                          <a:lnSpc>
                            <a:spcPct val="90000"/>
                          </a:lnSpc>
                          <a:spcBef>
                            <a:spcPct val="0"/>
                          </a:spcBef>
                          <a:spcAft>
                            <a:spcPct val="35000"/>
                          </a:spcAft>
                          <a:buNone/>
                        </a:pPr>
                        <a:endParaRPr lang="en-CA" sz="1000" kern="1200" dirty="0"/>
                      </a:p>
                    </p:txBody>
                  </p:sp>
                  <p:sp>
                    <p:nvSpPr>
                      <p:cNvPr id="70" name="Freihandform: Form 69">
                        <a:extLst>
                          <a:ext uri="{FF2B5EF4-FFF2-40B4-BE49-F238E27FC236}">
                            <a16:creationId xmlns:a16="http://schemas.microsoft.com/office/drawing/2014/main" id="{FD5A1AA7-6412-2724-905C-917064F92DCE}"/>
                          </a:ext>
                        </a:extLst>
                      </p:cNvPr>
                      <p:cNvSpPr/>
                      <p:nvPr/>
                    </p:nvSpPr>
                    <p:spPr>
                      <a:xfrm>
                        <a:off x="2363156" y="789503"/>
                        <a:ext cx="495014" cy="495014"/>
                      </a:xfrm>
                      <a:custGeom>
                        <a:avLst/>
                        <a:gdLst>
                          <a:gd name="connsiteX0" fmla="*/ 0 w 495014"/>
                          <a:gd name="connsiteY0" fmla="*/ 247507 h 495014"/>
                          <a:gd name="connsiteX1" fmla="*/ 247507 w 495014"/>
                          <a:gd name="connsiteY1" fmla="*/ 0 h 495014"/>
                          <a:gd name="connsiteX2" fmla="*/ 495014 w 495014"/>
                          <a:gd name="connsiteY2" fmla="*/ 247507 h 495014"/>
                          <a:gd name="connsiteX3" fmla="*/ 247507 w 495014"/>
                          <a:gd name="connsiteY3" fmla="*/ 495014 h 495014"/>
                          <a:gd name="connsiteX4" fmla="*/ 0 w 495014"/>
                          <a:gd name="connsiteY4" fmla="*/ 247507 h 495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14" h="495014">
                            <a:moveTo>
                              <a:pt x="0" y="247507"/>
                            </a:moveTo>
                            <a:cubicBezTo>
                              <a:pt x="0" y="110813"/>
                              <a:pt x="110813" y="0"/>
                              <a:pt x="247507" y="0"/>
                            </a:cubicBezTo>
                            <a:cubicBezTo>
                              <a:pt x="384201" y="0"/>
                              <a:pt x="495014" y="110813"/>
                              <a:pt x="495014" y="247507"/>
                            </a:cubicBezTo>
                            <a:cubicBezTo>
                              <a:pt x="495014" y="384201"/>
                              <a:pt x="384201" y="495014"/>
                              <a:pt x="247507" y="495014"/>
                            </a:cubicBezTo>
                            <a:cubicBezTo>
                              <a:pt x="110813" y="495014"/>
                              <a:pt x="0" y="384201"/>
                              <a:pt x="0" y="247507"/>
                            </a:cubicBezTo>
                            <a:close/>
                          </a:path>
                        </a:pathLst>
                      </a:custGeom>
                      <a:solidFill>
                        <a:srgbClr val="FFE6CD"/>
                      </a:solidFill>
                      <a:ln>
                        <a:solidFill>
                          <a:schemeClr val="accent2">
                            <a:lumMod val="50000"/>
                          </a:schemeClr>
                        </a:solidFill>
                      </a:ln>
                    </p:spPr>
                    <p:style>
                      <a:lnRef idx="0">
                        <a:scrgbClr r="0" g="0" b="0"/>
                      </a:lnRef>
                      <a:fillRef idx="3">
                        <a:scrgbClr r="0" g="0" b="0"/>
                      </a:fillRef>
                      <a:effectRef idx="3">
                        <a:schemeClr val="accent1">
                          <a:hueOff val="0"/>
                          <a:satOff val="0"/>
                          <a:lumOff val="0"/>
                          <a:alphaOff val="0"/>
                        </a:schemeClr>
                      </a:effectRef>
                      <a:fontRef idx="minor">
                        <a:schemeClr val="lt1"/>
                      </a:fontRef>
                    </p:style>
                    <p:txBody>
                      <a:bodyPr spcFirstLastPara="0" vert="horz" wrap="square" lIns="85193" tIns="85193" rIns="85193" bIns="85193" numCol="1" spcCol="1270" anchor="ctr" anchorCtr="0">
                        <a:noAutofit/>
                      </a:bodyPr>
                      <a:lstStyle/>
                      <a:p>
                        <a:pPr marL="0" lvl="0" indent="0" algn="ctr" defTabSz="444500">
                          <a:lnSpc>
                            <a:spcPct val="90000"/>
                          </a:lnSpc>
                          <a:spcBef>
                            <a:spcPct val="0"/>
                          </a:spcBef>
                          <a:spcAft>
                            <a:spcPct val="35000"/>
                          </a:spcAft>
                          <a:buNone/>
                        </a:pPr>
                        <a:endParaRPr lang="en-CA" sz="1000" kern="1200" dirty="0"/>
                      </a:p>
                    </p:txBody>
                  </p:sp>
                  <p:sp>
                    <p:nvSpPr>
                      <p:cNvPr id="71" name="Form 70">
                        <a:extLst>
                          <a:ext uri="{FF2B5EF4-FFF2-40B4-BE49-F238E27FC236}">
                            <a16:creationId xmlns:a16="http://schemas.microsoft.com/office/drawing/2014/main" id="{551ED0BA-97B6-1F63-2D3E-E636F8AFDCED}"/>
                          </a:ext>
                        </a:extLst>
                      </p:cNvPr>
                      <p:cNvSpPr/>
                      <p:nvPr/>
                    </p:nvSpPr>
                    <p:spPr>
                      <a:xfrm>
                        <a:off x="1632731" y="689549"/>
                        <a:ext cx="1540043" cy="1232035"/>
                      </a:xfrm>
                      <a:prstGeom prst="funnel">
                        <a:avLst/>
                      </a:prstGeom>
                      <a:solidFill>
                        <a:schemeClr val="accent2">
                          <a:lumMod val="75000"/>
                          <a:alpha val="40000"/>
                        </a:schemeClr>
                      </a:solidFill>
                      <a:ln>
                        <a:solidFill>
                          <a:schemeClr val="accent2">
                            <a:lumMod val="50000"/>
                          </a:schemeClr>
                        </a:solidFill>
                      </a:ln>
                    </p:spPr>
                    <p:style>
                      <a:lnRef idx="1">
                        <a:scrgbClr r="0" g="0" b="0"/>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txBody>
                      <a:bodyPr/>
                      <a:lstStyle/>
                      <a:p>
                        <a:endParaRPr lang="en-CA"/>
                      </a:p>
                    </p:txBody>
                  </p:sp>
                </p:grpSp>
                <p:pic>
                  <p:nvPicPr>
                    <p:cNvPr id="8" name="Grafik 7" descr="Ein Bild, das Spiele, Brettspiel, Hallensportarten, Screenshot enthält.&#10;&#10;Automatisch generierte Beschreibung">
                      <a:extLst>
                        <a:ext uri="{FF2B5EF4-FFF2-40B4-BE49-F238E27FC236}">
                          <a16:creationId xmlns:a16="http://schemas.microsoft.com/office/drawing/2014/main" id="{81FA12A0-0E4B-D3A4-12C5-58AFE423AEA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17166" y="7268810"/>
                      <a:ext cx="841481" cy="854393"/>
                    </a:xfrm>
                    <a:prstGeom prst="rect">
                      <a:avLst/>
                    </a:prstGeom>
                  </p:spPr>
                </p:pic>
                <p:pic>
                  <p:nvPicPr>
                    <p:cNvPr id="9" name="Grafik 8" descr="Ein Bild, das Spiele, Brettspiel, Hallensportarten, Screenshot enthält.&#10;&#10;Automatisch generierte Beschreibung">
                      <a:extLst>
                        <a:ext uri="{FF2B5EF4-FFF2-40B4-BE49-F238E27FC236}">
                          <a16:creationId xmlns:a16="http://schemas.microsoft.com/office/drawing/2014/main" id="{8A7A851D-9FFE-9D19-E8C8-52246C8108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97115" y="8209512"/>
                      <a:ext cx="879949" cy="893451"/>
                    </a:xfrm>
                    <a:prstGeom prst="rect">
                      <a:avLst/>
                    </a:prstGeom>
                  </p:spPr>
                </p:pic>
                <p:pic>
                  <p:nvPicPr>
                    <p:cNvPr id="11" name="Grafik 10" descr="Ein Bild, das Spiele, Brettspiel, Hallensportarten, Screenshot enthält.&#10;&#10;Automatisch generierte Beschreibung">
                      <a:extLst>
                        <a:ext uri="{FF2B5EF4-FFF2-40B4-BE49-F238E27FC236}">
                          <a16:creationId xmlns:a16="http://schemas.microsoft.com/office/drawing/2014/main" id="{3170FB53-9CA4-FF13-DE82-7CA49DBB5F4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8175534" y="6984015"/>
                      <a:ext cx="847147" cy="860146"/>
                    </a:xfrm>
                    <a:prstGeom prst="rect">
                      <a:avLst/>
                    </a:prstGeom>
                  </p:spPr>
                </p:pic>
              </p:grpSp>
              <p:grpSp>
                <p:nvGrpSpPr>
                  <p:cNvPr id="17" name="Gruppieren 16">
                    <a:extLst>
                      <a:ext uri="{FF2B5EF4-FFF2-40B4-BE49-F238E27FC236}">
                        <a16:creationId xmlns:a16="http://schemas.microsoft.com/office/drawing/2014/main" id="{E91C4C7A-964F-4093-8CC3-A43BA2915CA6}"/>
                      </a:ext>
                    </a:extLst>
                  </p:cNvPr>
                  <p:cNvGrpSpPr/>
                  <p:nvPr/>
                </p:nvGrpSpPr>
                <p:grpSpPr>
                  <a:xfrm>
                    <a:off x="2891389" y="14615805"/>
                    <a:ext cx="879949" cy="1447343"/>
                    <a:chOff x="2640951" y="35219"/>
                    <a:chExt cx="404120" cy="543472"/>
                  </a:xfrm>
                </p:grpSpPr>
                <p:sp>
                  <p:nvSpPr>
                    <p:cNvPr id="56" name="Ellipse 55">
                      <a:extLst>
                        <a:ext uri="{FF2B5EF4-FFF2-40B4-BE49-F238E27FC236}">
                          <a16:creationId xmlns:a16="http://schemas.microsoft.com/office/drawing/2014/main" id="{CB541A8A-64BE-6238-1EAE-40A53DF36406}"/>
                        </a:ext>
                      </a:extLst>
                    </p:cNvPr>
                    <p:cNvSpPr/>
                    <p:nvPr/>
                  </p:nvSpPr>
                  <p:spPr>
                    <a:xfrm>
                      <a:off x="2640951" y="39163"/>
                      <a:ext cx="386080" cy="10154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7" name="Gruppieren 56">
                      <a:extLst>
                        <a:ext uri="{FF2B5EF4-FFF2-40B4-BE49-F238E27FC236}">
                          <a16:creationId xmlns:a16="http://schemas.microsoft.com/office/drawing/2014/main" id="{DAB71BC1-D747-9605-56AF-64F81630FD88}"/>
                        </a:ext>
                      </a:extLst>
                    </p:cNvPr>
                    <p:cNvGrpSpPr/>
                    <p:nvPr/>
                  </p:nvGrpSpPr>
                  <p:grpSpPr>
                    <a:xfrm>
                      <a:off x="2644760" y="87650"/>
                      <a:ext cx="392172" cy="475651"/>
                      <a:chOff x="2644760" y="87650"/>
                      <a:chExt cx="392172" cy="475651"/>
                    </a:xfrm>
                  </p:grpSpPr>
                  <p:sp>
                    <p:nvSpPr>
                      <p:cNvPr id="63" name="Ellipse 62">
                        <a:extLst>
                          <a:ext uri="{FF2B5EF4-FFF2-40B4-BE49-F238E27FC236}">
                            <a16:creationId xmlns:a16="http://schemas.microsoft.com/office/drawing/2014/main" id="{5F715358-E5E8-AD1D-E9C0-DC2C68AA27D2}"/>
                          </a:ext>
                        </a:extLst>
                      </p:cNvPr>
                      <p:cNvSpPr/>
                      <p:nvPr/>
                    </p:nvSpPr>
                    <p:spPr>
                      <a:xfrm>
                        <a:off x="2650852" y="461758"/>
                        <a:ext cx="386080" cy="10154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Rechteck 63">
                        <a:extLst>
                          <a:ext uri="{FF2B5EF4-FFF2-40B4-BE49-F238E27FC236}">
                            <a16:creationId xmlns:a16="http://schemas.microsoft.com/office/drawing/2014/main" id="{A51AA9BB-6907-09B5-DA1B-BD2EC8537632}"/>
                          </a:ext>
                        </a:extLst>
                      </p:cNvPr>
                      <p:cNvSpPr/>
                      <p:nvPr/>
                    </p:nvSpPr>
                    <p:spPr>
                      <a:xfrm>
                        <a:off x="2644760" y="87650"/>
                        <a:ext cx="386080" cy="41709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8" name="Grafik 13" descr="Datenbank Silhouette">
                      <a:extLst>
                        <a:ext uri="{FF2B5EF4-FFF2-40B4-BE49-F238E27FC236}">
                          <a16:creationId xmlns:a16="http://schemas.microsoft.com/office/drawing/2014/main" id="{3A9857B1-FADB-F3E2-7B5E-0329B463F1CD}"/>
                        </a:ext>
                      </a:extLst>
                    </p:cNvPr>
                    <p:cNvGrpSpPr/>
                    <p:nvPr/>
                  </p:nvGrpSpPr>
                  <p:grpSpPr>
                    <a:xfrm>
                      <a:off x="2640951" y="35219"/>
                      <a:ext cx="404120" cy="543472"/>
                      <a:chOff x="1355147" y="1790391"/>
                      <a:chExt cx="404120" cy="543472"/>
                    </a:xfrm>
                    <a:solidFill>
                      <a:schemeClr val="accent2">
                        <a:lumMod val="50000"/>
                      </a:schemeClr>
                    </a:solidFill>
                  </p:grpSpPr>
                  <p:sp>
                    <p:nvSpPr>
                      <p:cNvPr id="59" name="Freihandform: Form 58">
                        <a:extLst>
                          <a:ext uri="{FF2B5EF4-FFF2-40B4-BE49-F238E27FC236}">
                            <a16:creationId xmlns:a16="http://schemas.microsoft.com/office/drawing/2014/main" id="{60663354-0877-F4C8-D138-E6946D4BDA4A}"/>
                          </a:ext>
                        </a:extLst>
                      </p:cNvPr>
                      <p:cNvSpPr/>
                      <p:nvPr/>
                    </p:nvSpPr>
                    <p:spPr>
                      <a:xfrm>
                        <a:off x="1355147" y="1790391"/>
                        <a:ext cx="404120" cy="543472"/>
                      </a:xfrm>
                      <a:custGeom>
                        <a:avLst/>
                        <a:gdLst>
                          <a:gd name="connsiteX0" fmla="*/ 404120 w 404120"/>
                          <a:gd name="connsiteY0" fmla="*/ 480764 h 543472"/>
                          <a:gd name="connsiteX1" fmla="*/ 404120 w 404120"/>
                          <a:gd name="connsiteY1" fmla="*/ 62708 h 543472"/>
                          <a:gd name="connsiteX2" fmla="*/ 202060 w 404120"/>
                          <a:gd name="connsiteY2" fmla="*/ 0 h 543472"/>
                          <a:gd name="connsiteX3" fmla="*/ 0 w 404120"/>
                          <a:gd name="connsiteY3" fmla="*/ 62708 h 543472"/>
                          <a:gd name="connsiteX4" fmla="*/ 0 w 404120"/>
                          <a:gd name="connsiteY4" fmla="*/ 480764 h 543472"/>
                          <a:gd name="connsiteX5" fmla="*/ 202060 w 404120"/>
                          <a:gd name="connsiteY5" fmla="*/ 543472 h 543472"/>
                          <a:gd name="connsiteX6" fmla="*/ 404120 w 404120"/>
                          <a:gd name="connsiteY6" fmla="*/ 480764 h 543472"/>
                          <a:gd name="connsiteX7" fmla="*/ 202060 w 404120"/>
                          <a:gd name="connsiteY7" fmla="*/ 13935 h 543472"/>
                          <a:gd name="connsiteX8" fmla="*/ 390185 w 404120"/>
                          <a:gd name="connsiteY8" fmla="*/ 62708 h 543472"/>
                          <a:gd name="connsiteX9" fmla="*/ 202060 w 404120"/>
                          <a:gd name="connsiteY9" fmla="*/ 111482 h 543472"/>
                          <a:gd name="connsiteX10" fmla="*/ 13935 w 404120"/>
                          <a:gd name="connsiteY10" fmla="*/ 62708 h 543472"/>
                          <a:gd name="connsiteX11" fmla="*/ 202060 w 404120"/>
                          <a:gd name="connsiteY11" fmla="*/ 13935 h 543472"/>
                          <a:gd name="connsiteX12" fmla="*/ 13935 w 404120"/>
                          <a:gd name="connsiteY12" fmla="*/ 86816 h 543472"/>
                          <a:gd name="connsiteX13" fmla="*/ 202060 w 404120"/>
                          <a:gd name="connsiteY13" fmla="*/ 125417 h 543472"/>
                          <a:gd name="connsiteX14" fmla="*/ 390185 w 404120"/>
                          <a:gd name="connsiteY14" fmla="*/ 86816 h 543472"/>
                          <a:gd name="connsiteX15" fmla="*/ 390185 w 404120"/>
                          <a:gd name="connsiteY15" fmla="*/ 202060 h 543472"/>
                          <a:gd name="connsiteX16" fmla="*/ 202060 w 404120"/>
                          <a:gd name="connsiteY16" fmla="*/ 250833 h 543472"/>
                          <a:gd name="connsiteX17" fmla="*/ 13935 w 404120"/>
                          <a:gd name="connsiteY17" fmla="*/ 202060 h 543472"/>
                          <a:gd name="connsiteX18" fmla="*/ 13935 w 404120"/>
                          <a:gd name="connsiteY18" fmla="*/ 226168 h 543472"/>
                          <a:gd name="connsiteX19" fmla="*/ 202060 w 404120"/>
                          <a:gd name="connsiteY19" fmla="*/ 264769 h 543472"/>
                          <a:gd name="connsiteX20" fmla="*/ 390185 w 404120"/>
                          <a:gd name="connsiteY20" fmla="*/ 226168 h 543472"/>
                          <a:gd name="connsiteX21" fmla="*/ 390185 w 404120"/>
                          <a:gd name="connsiteY21" fmla="*/ 341412 h 543472"/>
                          <a:gd name="connsiteX22" fmla="*/ 202060 w 404120"/>
                          <a:gd name="connsiteY22" fmla="*/ 390185 h 543472"/>
                          <a:gd name="connsiteX23" fmla="*/ 13935 w 404120"/>
                          <a:gd name="connsiteY23" fmla="*/ 341412 h 543472"/>
                          <a:gd name="connsiteX24" fmla="*/ 13935 w 404120"/>
                          <a:gd name="connsiteY24" fmla="*/ 480764 h 543472"/>
                          <a:gd name="connsiteX25" fmla="*/ 13935 w 404120"/>
                          <a:gd name="connsiteY25" fmla="*/ 365520 h 543472"/>
                          <a:gd name="connsiteX26" fmla="*/ 202060 w 404120"/>
                          <a:gd name="connsiteY26" fmla="*/ 404120 h 543472"/>
                          <a:gd name="connsiteX27" fmla="*/ 390185 w 404120"/>
                          <a:gd name="connsiteY27" fmla="*/ 365520 h 543472"/>
                          <a:gd name="connsiteX28" fmla="*/ 390185 w 404120"/>
                          <a:gd name="connsiteY28" fmla="*/ 480764 h 543472"/>
                          <a:gd name="connsiteX29" fmla="*/ 202060 w 404120"/>
                          <a:gd name="connsiteY29" fmla="*/ 529537 h 543472"/>
                          <a:gd name="connsiteX30" fmla="*/ 13935 w 404120"/>
                          <a:gd name="connsiteY30" fmla="*/ 480764 h 54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120" h="543472">
                            <a:moveTo>
                              <a:pt x="404120" y="480764"/>
                            </a:moveTo>
                            <a:lnTo>
                              <a:pt x="404120" y="62708"/>
                            </a:lnTo>
                            <a:cubicBezTo>
                              <a:pt x="404120" y="21976"/>
                              <a:pt x="300018" y="0"/>
                              <a:pt x="202060" y="0"/>
                            </a:cubicBezTo>
                            <a:cubicBezTo>
                              <a:pt x="104103" y="0"/>
                              <a:pt x="0" y="21976"/>
                              <a:pt x="0" y="62708"/>
                            </a:cubicBezTo>
                            <a:lnTo>
                              <a:pt x="0" y="480764"/>
                            </a:lnTo>
                            <a:cubicBezTo>
                              <a:pt x="0" y="521497"/>
                              <a:pt x="104103" y="543472"/>
                              <a:pt x="202060" y="543472"/>
                            </a:cubicBezTo>
                            <a:cubicBezTo>
                              <a:pt x="300018" y="543472"/>
                              <a:pt x="404120" y="521497"/>
                              <a:pt x="404120" y="480764"/>
                            </a:cubicBezTo>
                            <a:close/>
                            <a:moveTo>
                              <a:pt x="202060" y="13935"/>
                            </a:moveTo>
                            <a:cubicBezTo>
                              <a:pt x="309730" y="13935"/>
                              <a:pt x="390185" y="39715"/>
                              <a:pt x="390185" y="62708"/>
                            </a:cubicBezTo>
                            <a:cubicBezTo>
                              <a:pt x="390185" y="85701"/>
                              <a:pt x="309730" y="111482"/>
                              <a:pt x="202060" y="111482"/>
                            </a:cubicBezTo>
                            <a:cubicBezTo>
                              <a:pt x="94390" y="111482"/>
                              <a:pt x="13935" y="85701"/>
                              <a:pt x="13935" y="62708"/>
                            </a:cubicBezTo>
                            <a:cubicBezTo>
                              <a:pt x="13935" y="39715"/>
                              <a:pt x="94390" y="13935"/>
                              <a:pt x="202060" y="13935"/>
                            </a:cubicBezTo>
                            <a:close/>
                            <a:moveTo>
                              <a:pt x="13935" y="86816"/>
                            </a:moveTo>
                            <a:cubicBezTo>
                              <a:pt x="45491" y="112039"/>
                              <a:pt x="125647" y="125417"/>
                              <a:pt x="202060" y="125417"/>
                            </a:cubicBezTo>
                            <a:cubicBezTo>
                              <a:pt x="278474" y="125417"/>
                              <a:pt x="358629" y="112039"/>
                              <a:pt x="390185" y="86816"/>
                            </a:cubicBezTo>
                            <a:lnTo>
                              <a:pt x="390185" y="202060"/>
                            </a:lnTo>
                            <a:cubicBezTo>
                              <a:pt x="390185" y="225053"/>
                              <a:pt x="309730" y="250833"/>
                              <a:pt x="202060" y="250833"/>
                            </a:cubicBezTo>
                            <a:cubicBezTo>
                              <a:pt x="94390" y="250833"/>
                              <a:pt x="13935" y="225053"/>
                              <a:pt x="13935" y="202060"/>
                            </a:cubicBezTo>
                            <a:close/>
                            <a:moveTo>
                              <a:pt x="13935" y="226168"/>
                            </a:moveTo>
                            <a:cubicBezTo>
                              <a:pt x="45491" y="251391"/>
                              <a:pt x="125647" y="264769"/>
                              <a:pt x="202060" y="264769"/>
                            </a:cubicBezTo>
                            <a:cubicBezTo>
                              <a:pt x="278474" y="264769"/>
                              <a:pt x="358629" y="251391"/>
                              <a:pt x="390185" y="226168"/>
                            </a:cubicBezTo>
                            <a:lnTo>
                              <a:pt x="390185" y="341412"/>
                            </a:lnTo>
                            <a:cubicBezTo>
                              <a:pt x="390185" y="364405"/>
                              <a:pt x="309730" y="390185"/>
                              <a:pt x="202060" y="390185"/>
                            </a:cubicBezTo>
                            <a:cubicBezTo>
                              <a:pt x="94390" y="390185"/>
                              <a:pt x="13935" y="364405"/>
                              <a:pt x="13935" y="341412"/>
                            </a:cubicBezTo>
                            <a:close/>
                            <a:moveTo>
                              <a:pt x="13935" y="480764"/>
                            </a:moveTo>
                            <a:lnTo>
                              <a:pt x="13935" y="365520"/>
                            </a:lnTo>
                            <a:cubicBezTo>
                              <a:pt x="45491" y="390743"/>
                              <a:pt x="125647" y="404120"/>
                              <a:pt x="202060" y="404120"/>
                            </a:cubicBezTo>
                            <a:cubicBezTo>
                              <a:pt x="278474" y="404120"/>
                              <a:pt x="358629" y="390743"/>
                              <a:pt x="390185" y="365520"/>
                            </a:cubicBezTo>
                            <a:lnTo>
                              <a:pt x="390185" y="480764"/>
                            </a:lnTo>
                            <a:cubicBezTo>
                              <a:pt x="390185" y="503757"/>
                              <a:pt x="309730" y="529537"/>
                              <a:pt x="202060" y="529537"/>
                            </a:cubicBezTo>
                            <a:cubicBezTo>
                              <a:pt x="94390" y="529537"/>
                              <a:pt x="13935" y="503757"/>
                              <a:pt x="13935" y="480764"/>
                            </a:cubicBezTo>
                            <a:close/>
                          </a:path>
                        </a:pathLst>
                      </a:custGeom>
                      <a:grpFill/>
                      <a:ln w="3175" cap="flat">
                        <a:noFill/>
                        <a:prstDash val="solid"/>
                        <a:miter/>
                      </a:ln>
                    </p:spPr>
                    <p:txBody>
                      <a:bodyPr rtlCol="0" anchor="ctr"/>
                      <a:lstStyle/>
                      <a:p>
                        <a:endParaRPr lang="en-CA" dirty="0"/>
                      </a:p>
                    </p:txBody>
                  </p:sp>
                  <p:sp>
                    <p:nvSpPr>
                      <p:cNvPr id="60" name="Freihandform: Form 59">
                        <a:extLst>
                          <a:ext uri="{FF2B5EF4-FFF2-40B4-BE49-F238E27FC236}">
                            <a16:creationId xmlns:a16="http://schemas.microsoft.com/office/drawing/2014/main" id="{C552D2C7-42CB-DCF2-BB9A-E935DED8D3F7}"/>
                          </a:ext>
                        </a:extLst>
                      </p:cNvPr>
                      <p:cNvSpPr/>
                      <p:nvPr/>
                    </p:nvSpPr>
                    <p:spPr>
                      <a:xfrm>
                        <a:off x="1661596" y="1931081"/>
                        <a:ext cx="27870" cy="27870"/>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grpFill/>
                      <a:ln w="3175" cap="flat">
                        <a:noFill/>
                        <a:prstDash val="solid"/>
                        <a:miter/>
                      </a:ln>
                    </p:spPr>
                    <p:txBody>
                      <a:bodyPr rtlCol="0" anchor="ctr"/>
                      <a:lstStyle/>
                      <a:p>
                        <a:endParaRPr lang="en-CA"/>
                      </a:p>
                    </p:txBody>
                  </p:sp>
                  <p:sp>
                    <p:nvSpPr>
                      <p:cNvPr id="61" name="Freihandform: Form 60">
                        <a:extLst>
                          <a:ext uri="{FF2B5EF4-FFF2-40B4-BE49-F238E27FC236}">
                            <a16:creationId xmlns:a16="http://schemas.microsoft.com/office/drawing/2014/main" id="{72F6E5F8-74F5-B355-4BEF-89E32ED19EBA}"/>
                          </a:ext>
                        </a:extLst>
                      </p:cNvPr>
                      <p:cNvSpPr/>
                      <p:nvPr/>
                    </p:nvSpPr>
                    <p:spPr>
                      <a:xfrm>
                        <a:off x="1661596" y="2070433"/>
                        <a:ext cx="27870" cy="27870"/>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grpFill/>
                      <a:ln w="3175" cap="flat">
                        <a:noFill/>
                        <a:prstDash val="solid"/>
                        <a:miter/>
                      </a:ln>
                    </p:spPr>
                    <p:txBody>
                      <a:bodyPr rtlCol="0" anchor="ctr"/>
                      <a:lstStyle/>
                      <a:p>
                        <a:endParaRPr lang="en-CA"/>
                      </a:p>
                    </p:txBody>
                  </p:sp>
                  <p:sp>
                    <p:nvSpPr>
                      <p:cNvPr id="62" name="Freihandform: Form 61">
                        <a:extLst>
                          <a:ext uri="{FF2B5EF4-FFF2-40B4-BE49-F238E27FC236}">
                            <a16:creationId xmlns:a16="http://schemas.microsoft.com/office/drawing/2014/main" id="{8A0E3533-602F-9AE0-D51E-BD8EAD46DD1B}"/>
                          </a:ext>
                        </a:extLst>
                      </p:cNvPr>
                      <p:cNvSpPr/>
                      <p:nvPr/>
                    </p:nvSpPr>
                    <p:spPr>
                      <a:xfrm>
                        <a:off x="1661596" y="2209784"/>
                        <a:ext cx="27870" cy="27870"/>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grpFill/>
                      <a:ln w="3175" cap="flat">
                        <a:noFill/>
                        <a:prstDash val="solid"/>
                        <a:miter/>
                      </a:ln>
                    </p:spPr>
                    <p:txBody>
                      <a:bodyPr rtlCol="0" anchor="ctr"/>
                      <a:lstStyle/>
                      <a:p>
                        <a:endParaRPr lang="en-CA"/>
                      </a:p>
                    </p:txBody>
                  </p:sp>
                </p:grpSp>
              </p:grpSp>
              <p:sp>
                <p:nvSpPr>
                  <p:cNvPr id="19" name="Pfeil: nach unten 18">
                    <a:extLst>
                      <a:ext uri="{FF2B5EF4-FFF2-40B4-BE49-F238E27FC236}">
                        <a16:creationId xmlns:a16="http://schemas.microsoft.com/office/drawing/2014/main" id="{2E365146-B3B5-9244-386B-7A90581CBE3F}"/>
                      </a:ext>
                    </a:extLst>
                  </p:cNvPr>
                  <p:cNvSpPr/>
                  <p:nvPr/>
                </p:nvSpPr>
                <p:spPr>
                  <a:xfrm rot="16200000">
                    <a:off x="4180513" y="14686043"/>
                    <a:ext cx="704804" cy="1071987"/>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dirty="0"/>
                  </a:p>
                </p:txBody>
              </p:sp>
              <p:sp>
                <p:nvSpPr>
                  <p:cNvPr id="21" name="Textfeld 20">
                    <a:extLst>
                      <a:ext uri="{FF2B5EF4-FFF2-40B4-BE49-F238E27FC236}">
                        <a16:creationId xmlns:a16="http://schemas.microsoft.com/office/drawing/2014/main" id="{21FB0D3D-0879-A5F0-B315-4478A3EFD6B4}"/>
                      </a:ext>
                    </a:extLst>
                  </p:cNvPr>
                  <p:cNvSpPr txBox="1"/>
                  <p:nvPr/>
                </p:nvSpPr>
                <p:spPr>
                  <a:xfrm>
                    <a:off x="3130452" y="15528758"/>
                    <a:ext cx="3040167" cy="707886"/>
                  </a:xfrm>
                  <a:prstGeom prst="rect">
                    <a:avLst/>
                  </a:prstGeom>
                  <a:noFill/>
                </p:spPr>
                <p:txBody>
                  <a:bodyPr wrap="square" rtlCol="0">
                    <a:spAutoFit/>
                  </a:bodyPr>
                  <a:lstStyle/>
                  <a:p>
                    <a:pPr algn="ctr"/>
                    <a:r>
                      <a:rPr lang="de-DE" sz="2000" i="1" dirty="0" err="1">
                        <a:latin typeface="Martel Heavy"/>
                      </a:rPr>
                      <a:t>Collect</a:t>
                    </a:r>
                    <a:r>
                      <a:rPr lang="de-DE" sz="2000" i="1" dirty="0">
                        <a:latin typeface="Martel Heavy"/>
                      </a:rPr>
                      <a:t> sample </a:t>
                    </a:r>
                    <a:br>
                      <a:rPr lang="de-DE" sz="2000" i="1" dirty="0">
                        <a:latin typeface="Martel Heavy"/>
                      </a:rPr>
                    </a:br>
                    <a:r>
                      <a:rPr lang="de-DE" sz="2000" i="1" dirty="0" err="1">
                        <a:latin typeface="Martel Heavy"/>
                      </a:rPr>
                      <a:t>games</a:t>
                    </a:r>
                    <a:endParaRPr lang="en-CA" sz="2000" i="1" dirty="0">
                      <a:latin typeface="Martel Heavy"/>
                    </a:endParaRPr>
                  </a:p>
                </p:txBody>
              </p:sp>
            </p:grpSp>
          </p:grpSp>
          <p:sp>
            <p:nvSpPr>
              <p:cNvPr id="95" name="Textfeld 94">
                <a:extLst>
                  <a:ext uri="{FF2B5EF4-FFF2-40B4-BE49-F238E27FC236}">
                    <a16:creationId xmlns:a16="http://schemas.microsoft.com/office/drawing/2014/main" id="{03522A49-8FEE-F2B6-A41F-606533B54DFB}"/>
                  </a:ext>
                </a:extLst>
              </p:cNvPr>
              <p:cNvSpPr txBox="1"/>
              <p:nvPr/>
            </p:nvSpPr>
            <p:spPr>
              <a:xfrm>
                <a:off x="2230208" y="18360296"/>
                <a:ext cx="6816126" cy="646331"/>
              </a:xfrm>
              <a:prstGeom prst="rect">
                <a:avLst/>
              </a:prstGeom>
              <a:noFill/>
            </p:spPr>
            <p:txBody>
              <a:bodyPr wrap="square" rtlCol="0">
                <a:spAutoFit/>
              </a:bodyPr>
              <a:lstStyle/>
              <a:p>
                <a:r>
                  <a:rPr lang="de-DE" dirty="0" err="1">
                    <a:latin typeface="Martel Heavy"/>
                  </a:rPr>
                  <a:t>Process</a:t>
                </a:r>
                <a:r>
                  <a:rPr lang="de-DE" dirty="0">
                    <a:latin typeface="Martel Heavy"/>
                  </a:rPr>
                  <a:t> </a:t>
                </a:r>
                <a:r>
                  <a:rPr lang="de-DE" dirty="0" err="1">
                    <a:latin typeface="Martel Heavy"/>
                  </a:rPr>
                  <a:t>of</a:t>
                </a:r>
                <a:r>
                  <a:rPr lang="de-DE" dirty="0">
                    <a:latin typeface="Martel Heavy"/>
                  </a:rPr>
                  <a:t> </a:t>
                </a:r>
                <a:r>
                  <a:rPr lang="de-DE" dirty="0" err="1">
                    <a:latin typeface="Martel Heavy"/>
                  </a:rPr>
                  <a:t>the</a:t>
                </a:r>
                <a:r>
                  <a:rPr lang="de-DE" dirty="0">
                    <a:latin typeface="Martel Heavy"/>
                  </a:rPr>
                  <a:t> </a:t>
                </a:r>
                <a:r>
                  <a:rPr lang="de-DE" dirty="0" err="1">
                    <a:latin typeface="Martel Heavy"/>
                  </a:rPr>
                  <a:t>first</a:t>
                </a:r>
                <a:r>
                  <a:rPr lang="de-DE" dirty="0">
                    <a:latin typeface="Martel Heavy"/>
                  </a:rPr>
                  <a:t> </a:t>
                </a:r>
                <a:r>
                  <a:rPr lang="de-DE" dirty="0" err="1">
                    <a:latin typeface="Martel Heavy"/>
                  </a:rPr>
                  <a:t>phase</a:t>
                </a:r>
                <a:endParaRPr lang="de-DE" dirty="0">
                  <a:latin typeface="Martel Heavy"/>
                </a:endParaRPr>
              </a:p>
              <a:p>
                <a:r>
                  <a:rPr lang="de-DE" dirty="0">
                    <a:solidFill>
                      <a:schemeClr val="bg2">
                        <a:lumMod val="75000"/>
                      </a:schemeClr>
                    </a:solidFill>
                    <a:latin typeface="Martel Heavy"/>
                  </a:rPr>
                  <a:t>Quelle: Helen Haase</a:t>
                </a:r>
                <a:endParaRPr lang="en-CA" dirty="0">
                  <a:solidFill>
                    <a:schemeClr val="bg2">
                      <a:lumMod val="75000"/>
                    </a:schemeClr>
                  </a:solidFill>
                  <a:latin typeface="Martel Heavy"/>
                </a:endParaRPr>
              </a:p>
            </p:txBody>
          </p:sp>
        </p:grpSp>
        <p:sp>
          <p:nvSpPr>
            <p:cNvPr id="111" name="Textfeld 110">
              <a:extLst>
                <a:ext uri="{FF2B5EF4-FFF2-40B4-BE49-F238E27FC236}">
                  <a16:creationId xmlns:a16="http://schemas.microsoft.com/office/drawing/2014/main" id="{E267AD55-D11C-AA06-0D22-BCB3F6B9DF84}"/>
                </a:ext>
              </a:extLst>
            </p:cNvPr>
            <p:cNvSpPr txBox="1"/>
            <p:nvPr/>
          </p:nvSpPr>
          <p:spPr>
            <a:xfrm>
              <a:off x="6508376" y="16407279"/>
              <a:ext cx="3040167" cy="1323439"/>
            </a:xfrm>
            <a:prstGeom prst="rect">
              <a:avLst/>
            </a:prstGeom>
            <a:noFill/>
          </p:spPr>
          <p:txBody>
            <a:bodyPr wrap="square" rtlCol="0">
              <a:spAutoFit/>
            </a:bodyPr>
            <a:lstStyle/>
            <a:p>
              <a:pPr algn="ctr"/>
              <a:r>
                <a:rPr lang="de-DE" sz="2000" i="1" dirty="0" err="1">
                  <a:latin typeface="Martel Heavy"/>
                </a:rPr>
                <a:t>Calculate</a:t>
              </a:r>
              <a:r>
                <a:rPr lang="de-DE" sz="2000" i="1" dirty="0">
                  <a:latin typeface="Martel Heavy"/>
                </a:rPr>
                <a:t> </a:t>
              </a:r>
              <a:r>
                <a:rPr lang="de-DE" sz="2000" i="1" dirty="0" err="1">
                  <a:latin typeface="Martel Heavy"/>
                </a:rPr>
                <a:t>actions</a:t>
              </a:r>
              <a:r>
                <a:rPr lang="de-DE" sz="2000" i="1" dirty="0">
                  <a:latin typeface="Martel Heavy"/>
                </a:rPr>
                <a:t> and </a:t>
              </a:r>
              <a:r>
                <a:rPr lang="de-DE" sz="2000" i="1" dirty="0" err="1">
                  <a:latin typeface="Martel Heavy"/>
                </a:rPr>
                <a:t>create</a:t>
              </a:r>
              <a:r>
                <a:rPr lang="de-DE" sz="2000" i="1" dirty="0">
                  <a:latin typeface="Martel Heavy"/>
                </a:rPr>
                <a:t> </a:t>
              </a:r>
              <a:r>
                <a:rPr lang="de-DE" sz="2000" i="1" dirty="0" err="1">
                  <a:latin typeface="Martel Heavy"/>
                </a:rPr>
                <a:t>frequency</a:t>
              </a:r>
              <a:r>
                <a:rPr lang="de-DE" sz="2000" i="1" dirty="0">
                  <a:latin typeface="Martel Heavy"/>
                </a:rPr>
                <a:t> </a:t>
              </a:r>
              <a:r>
                <a:rPr lang="de-DE" sz="2000" i="1" dirty="0" err="1">
                  <a:latin typeface="Martel Heavy"/>
                </a:rPr>
                <a:t>distribution</a:t>
              </a:r>
              <a:r>
                <a:rPr lang="de-DE" sz="2000" i="1" dirty="0">
                  <a:latin typeface="Martel Heavy"/>
                </a:rPr>
                <a:t> and </a:t>
              </a:r>
              <a:r>
                <a:rPr lang="de-DE" sz="2000" i="1" dirty="0" err="1">
                  <a:latin typeface="Martel Heavy"/>
                </a:rPr>
                <a:t>training</a:t>
              </a:r>
              <a:r>
                <a:rPr lang="de-DE" sz="2000" i="1" dirty="0">
                  <a:latin typeface="Martel Heavy"/>
                </a:rPr>
                <a:t> </a:t>
              </a:r>
              <a:r>
                <a:rPr lang="de-DE" sz="2000" i="1" dirty="0" err="1">
                  <a:latin typeface="Martel Heavy"/>
                </a:rPr>
                <a:t>data</a:t>
              </a:r>
              <a:endParaRPr lang="en-CA" sz="2000" i="1" dirty="0">
                <a:latin typeface="Martel Heavy"/>
              </a:endParaRPr>
            </a:p>
          </p:txBody>
        </p:sp>
      </p:grpSp>
      <p:grpSp>
        <p:nvGrpSpPr>
          <p:cNvPr id="215" name="Gruppieren 214">
            <a:extLst>
              <a:ext uri="{FF2B5EF4-FFF2-40B4-BE49-F238E27FC236}">
                <a16:creationId xmlns:a16="http://schemas.microsoft.com/office/drawing/2014/main" id="{FDCB45A1-432D-6C8C-A8F0-06D60A595AA4}"/>
              </a:ext>
            </a:extLst>
          </p:cNvPr>
          <p:cNvGrpSpPr/>
          <p:nvPr/>
        </p:nvGrpSpPr>
        <p:grpSpPr>
          <a:xfrm>
            <a:off x="9577868" y="10131799"/>
            <a:ext cx="8108247" cy="7881844"/>
            <a:chOff x="10657348" y="9400209"/>
            <a:chExt cx="9313861" cy="9053794"/>
          </a:xfrm>
        </p:grpSpPr>
        <p:sp>
          <p:nvSpPr>
            <p:cNvPr id="214" name="Rechteck 213">
              <a:extLst>
                <a:ext uri="{FF2B5EF4-FFF2-40B4-BE49-F238E27FC236}">
                  <a16:creationId xmlns:a16="http://schemas.microsoft.com/office/drawing/2014/main" id="{0DD8A9F4-E044-D339-5547-19ED47D747F5}"/>
                </a:ext>
              </a:extLst>
            </p:cNvPr>
            <p:cNvSpPr/>
            <p:nvPr/>
          </p:nvSpPr>
          <p:spPr>
            <a:xfrm>
              <a:off x="10758980" y="9400209"/>
              <a:ext cx="9212229" cy="8318997"/>
            </a:xfrm>
            <a:prstGeom prst="rect">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13" name="Gruppieren 212">
              <a:extLst>
                <a:ext uri="{FF2B5EF4-FFF2-40B4-BE49-F238E27FC236}">
                  <a16:creationId xmlns:a16="http://schemas.microsoft.com/office/drawing/2014/main" id="{8037D990-4A73-2278-E65A-A4D7390B90E9}"/>
                </a:ext>
              </a:extLst>
            </p:cNvPr>
            <p:cNvGrpSpPr/>
            <p:nvPr/>
          </p:nvGrpSpPr>
          <p:grpSpPr>
            <a:xfrm>
              <a:off x="10657348" y="9645514"/>
              <a:ext cx="9020798" cy="8808489"/>
              <a:chOff x="10657348" y="9645514"/>
              <a:chExt cx="9020798" cy="8808489"/>
            </a:xfrm>
          </p:grpSpPr>
          <p:grpSp>
            <p:nvGrpSpPr>
              <p:cNvPr id="118" name="Gruppieren 117">
                <a:extLst>
                  <a:ext uri="{FF2B5EF4-FFF2-40B4-BE49-F238E27FC236}">
                    <a16:creationId xmlns:a16="http://schemas.microsoft.com/office/drawing/2014/main" id="{0A92FD09-8301-337C-50C0-812C9A30B6E6}"/>
                  </a:ext>
                </a:extLst>
              </p:cNvPr>
              <p:cNvGrpSpPr/>
              <p:nvPr/>
            </p:nvGrpSpPr>
            <p:grpSpPr>
              <a:xfrm>
                <a:off x="11534236" y="10702965"/>
                <a:ext cx="7566184" cy="6657375"/>
                <a:chOff x="10199477" y="6447678"/>
                <a:chExt cx="7600459" cy="6687532"/>
              </a:xfrm>
            </p:grpSpPr>
            <p:sp>
              <p:nvSpPr>
                <p:cNvPr id="119" name="Pfeil: nach oben gebogen 118">
                  <a:extLst>
                    <a:ext uri="{FF2B5EF4-FFF2-40B4-BE49-F238E27FC236}">
                      <a16:creationId xmlns:a16="http://schemas.microsoft.com/office/drawing/2014/main" id="{E8703778-57D5-20E0-18C6-AD8FD4D6D9E6}"/>
                    </a:ext>
                  </a:extLst>
                </p:cNvPr>
                <p:cNvSpPr/>
                <p:nvPr/>
              </p:nvSpPr>
              <p:spPr>
                <a:xfrm flipV="1">
                  <a:off x="16206504" y="7910816"/>
                  <a:ext cx="390525" cy="638175"/>
                </a:xfrm>
                <a:prstGeom prst="bentUpArrow">
                  <a:avLst>
                    <a:gd name="adj1" fmla="val 25000"/>
                    <a:gd name="adj2" fmla="val 23432"/>
                    <a:gd name="adj3" fmla="val 187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0" name="Pfeil: nach oben gebogen 119">
                  <a:extLst>
                    <a:ext uri="{FF2B5EF4-FFF2-40B4-BE49-F238E27FC236}">
                      <a16:creationId xmlns:a16="http://schemas.microsoft.com/office/drawing/2014/main" id="{94695CDB-6186-2E53-41B7-9BE6ECBB1403}"/>
                    </a:ext>
                  </a:extLst>
                </p:cNvPr>
                <p:cNvSpPr/>
                <p:nvPr/>
              </p:nvSpPr>
              <p:spPr>
                <a:xfrm flipH="1" flipV="1">
                  <a:off x="11382996" y="10382736"/>
                  <a:ext cx="390525" cy="63817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1" name="Pfeil: nach oben gebogen 120">
                  <a:extLst>
                    <a:ext uri="{FF2B5EF4-FFF2-40B4-BE49-F238E27FC236}">
                      <a16:creationId xmlns:a16="http://schemas.microsoft.com/office/drawing/2014/main" id="{4D7F1571-7C10-157B-65F2-16038CB6472C}"/>
                    </a:ext>
                  </a:extLst>
                </p:cNvPr>
                <p:cNvSpPr/>
                <p:nvPr/>
              </p:nvSpPr>
              <p:spPr>
                <a:xfrm flipV="1">
                  <a:off x="14218533" y="10410468"/>
                  <a:ext cx="390525" cy="63817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 name="Pfeil: nach oben gebogen 121">
                  <a:extLst>
                    <a:ext uri="{FF2B5EF4-FFF2-40B4-BE49-F238E27FC236}">
                      <a16:creationId xmlns:a16="http://schemas.microsoft.com/office/drawing/2014/main" id="{56DA0B60-6D5B-2AE5-2DC5-D0BACDD39274}"/>
                    </a:ext>
                  </a:extLst>
                </p:cNvPr>
                <p:cNvSpPr/>
                <p:nvPr/>
              </p:nvSpPr>
              <p:spPr>
                <a:xfrm flipH="1" flipV="1">
                  <a:off x="13350469" y="7921478"/>
                  <a:ext cx="390525" cy="63817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23" name="Grafik 122" descr="Ein Bild, das Quadrat, Wolkenkratzer, Gebäude enthält.&#10;&#10;Automatisch generierte Beschreibung">
                  <a:extLst>
                    <a:ext uri="{FF2B5EF4-FFF2-40B4-BE49-F238E27FC236}">
                      <a16:creationId xmlns:a16="http://schemas.microsoft.com/office/drawing/2014/main" id="{530C54B1-336E-A83B-3F08-BCE01BE68A8E}"/>
                    </a:ext>
                  </a:extLst>
                </p:cNvPr>
                <p:cNvPicPr>
                  <a:picLocks noChangeAspect="1"/>
                </p:cNvPicPr>
                <p:nvPr/>
              </p:nvPicPr>
              <p:blipFill rotWithShape="1">
                <a:blip r:embed="rId13"/>
                <a:srcRect l="6672" t="19913" b="3510"/>
                <a:stretch/>
              </p:blipFill>
              <p:spPr>
                <a:xfrm>
                  <a:off x="15392654" y="8661906"/>
                  <a:ext cx="2407282" cy="1943100"/>
                </a:xfrm>
                <a:prstGeom prst="rect">
                  <a:avLst/>
                </a:prstGeom>
                <a:ln w="31750">
                  <a:solidFill>
                    <a:srgbClr val="1E689A"/>
                  </a:solidFill>
                </a:ln>
              </p:spPr>
            </p:pic>
            <p:pic>
              <p:nvPicPr>
                <p:cNvPr id="124" name="Grafik 123" descr="Ein Bild, das Quadrat, Rechteck enthält.&#10;&#10;Automatisch generierte Beschreibung">
                  <a:extLst>
                    <a:ext uri="{FF2B5EF4-FFF2-40B4-BE49-F238E27FC236}">
                      <a16:creationId xmlns:a16="http://schemas.microsoft.com/office/drawing/2014/main" id="{F8D610E0-BB05-EEB7-E001-EC49F66C4F08}"/>
                    </a:ext>
                  </a:extLst>
                </p:cNvPr>
                <p:cNvPicPr>
                  <a:picLocks noChangeAspect="1"/>
                </p:cNvPicPr>
                <p:nvPr/>
              </p:nvPicPr>
              <p:blipFill rotWithShape="1">
                <a:blip r:embed="rId14"/>
                <a:srcRect l="6672" t="19913" b="3510"/>
                <a:stretch/>
              </p:blipFill>
              <p:spPr>
                <a:xfrm>
                  <a:off x="10199477" y="11170182"/>
                  <a:ext cx="2407281" cy="1943100"/>
                </a:xfrm>
                <a:prstGeom prst="rect">
                  <a:avLst/>
                </a:prstGeom>
                <a:ln w="31750">
                  <a:solidFill>
                    <a:srgbClr val="1E689A"/>
                  </a:solidFill>
                </a:ln>
              </p:spPr>
            </p:pic>
            <p:pic>
              <p:nvPicPr>
                <p:cNvPr id="125" name="Grafik 124" descr="Ein Bild, das Rechteck, Quadrat, Design enthält.&#10;&#10;Automatisch generierte Beschreibung">
                  <a:extLst>
                    <a:ext uri="{FF2B5EF4-FFF2-40B4-BE49-F238E27FC236}">
                      <a16:creationId xmlns:a16="http://schemas.microsoft.com/office/drawing/2014/main" id="{103A470F-B79F-D289-4C1C-1046B7E2E6AD}"/>
                    </a:ext>
                  </a:extLst>
                </p:cNvPr>
                <p:cNvPicPr>
                  <a:picLocks noChangeAspect="1"/>
                </p:cNvPicPr>
                <p:nvPr/>
              </p:nvPicPr>
              <p:blipFill rotWithShape="1">
                <a:blip r:embed="rId15"/>
                <a:srcRect l="6672" t="19913" b="3510"/>
                <a:stretch/>
              </p:blipFill>
              <p:spPr>
                <a:xfrm>
                  <a:off x="13178791" y="11192110"/>
                  <a:ext cx="2407281" cy="1943100"/>
                </a:xfrm>
                <a:prstGeom prst="rect">
                  <a:avLst/>
                </a:prstGeom>
                <a:ln w="31750">
                  <a:solidFill>
                    <a:srgbClr val="1E689A"/>
                  </a:solidFill>
                </a:ln>
              </p:spPr>
            </p:pic>
            <p:pic>
              <p:nvPicPr>
                <p:cNvPr id="126" name="Grafik 125" descr="Ein Bild, das Quadrat, Rechteck, Wolkenkratzer, Gebäude enthält.&#10;&#10;Automatisch generierte Beschreibung">
                  <a:extLst>
                    <a:ext uri="{FF2B5EF4-FFF2-40B4-BE49-F238E27FC236}">
                      <a16:creationId xmlns:a16="http://schemas.microsoft.com/office/drawing/2014/main" id="{26A414F6-0E58-D8B0-CC17-A28A1A79EF87}"/>
                    </a:ext>
                  </a:extLst>
                </p:cNvPr>
                <p:cNvPicPr>
                  <a:picLocks noChangeAspect="1"/>
                </p:cNvPicPr>
                <p:nvPr/>
              </p:nvPicPr>
              <p:blipFill rotWithShape="1">
                <a:blip r:embed="rId16"/>
                <a:srcRect l="5130" t="19913" b="3510"/>
                <a:stretch/>
              </p:blipFill>
              <p:spPr>
                <a:xfrm>
                  <a:off x="13753151" y="6447678"/>
                  <a:ext cx="2447049" cy="1943100"/>
                </a:xfrm>
                <a:prstGeom prst="rect">
                  <a:avLst/>
                </a:prstGeom>
                <a:ln w="31750">
                  <a:solidFill>
                    <a:srgbClr val="1B699F"/>
                  </a:solidFill>
                </a:ln>
              </p:spPr>
            </p:pic>
            <p:pic>
              <p:nvPicPr>
                <p:cNvPr id="127" name="Grafik 126" descr="Ein Bild, das Quadrat, Rechteck enthält.&#10;&#10;Automatisch generierte Beschreibung">
                  <a:extLst>
                    <a:ext uri="{FF2B5EF4-FFF2-40B4-BE49-F238E27FC236}">
                      <a16:creationId xmlns:a16="http://schemas.microsoft.com/office/drawing/2014/main" id="{E88E125F-3F40-7B68-9E00-0139F30AC8FB}"/>
                    </a:ext>
                  </a:extLst>
                </p:cNvPr>
                <p:cNvPicPr>
                  <a:picLocks noChangeAspect="1"/>
                </p:cNvPicPr>
                <p:nvPr/>
              </p:nvPicPr>
              <p:blipFill rotWithShape="1">
                <a:blip r:embed="rId17"/>
                <a:srcRect l="6672" t="19913" b="3510"/>
                <a:stretch/>
              </p:blipFill>
              <p:spPr>
                <a:xfrm>
                  <a:off x="11800975" y="8692802"/>
                  <a:ext cx="2407282" cy="1943100"/>
                </a:xfrm>
                <a:prstGeom prst="rect">
                  <a:avLst/>
                </a:prstGeom>
                <a:ln w="31750">
                  <a:solidFill>
                    <a:srgbClr val="1E689A"/>
                  </a:solidFill>
                </a:ln>
              </p:spPr>
            </p:pic>
          </p:grpSp>
          <p:sp>
            <p:nvSpPr>
              <p:cNvPr id="110" name="Textfeld 109">
                <a:extLst>
                  <a:ext uri="{FF2B5EF4-FFF2-40B4-BE49-F238E27FC236}">
                    <a16:creationId xmlns:a16="http://schemas.microsoft.com/office/drawing/2014/main" id="{DE9F8957-D8E7-6B7A-38DF-A7D71626411C}"/>
                  </a:ext>
                </a:extLst>
              </p:cNvPr>
              <p:cNvSpPr txBox="1"/>
              <p:nvPr/>
            </p:nvSpPr>
            <p:spPr>
              <a:xfrm>
                <a:off x="10657348" y="17807672"/>
                <a:ext cx="6816126" cy="646331"/>
              </a:xfrm>
              <a:prstGeom prst="rect">
                <a:avLst/>
              </a:prstGeom>
              <a:noFill/>
            </p:spPr>
            <p:txBody>
              <a:bodyPr wrap="square" rtlCol="0">
                <a:spAutoFit/>
              </a:bodyPr>
              <a:lstStyle/>
              <a:p>
                <a:r>
                  <a:rPr lang="de-DE" dirty="0" err="1"/>
                  <a:t>Examplary</a:t>
                </a:r>
                <a:r>
                  <a:rPr lang="de-DE" dirty="0"/>
                  <a:t> </a:t>
                </a:r>
                <a:r>
                  <a:rPr lang="de-DE" dirty="0" err="1"/>
                  <a:t>frequency</a:t>
                </a:r>
                <a:r>
                  <a:rPr lang="de-DE" dirty="0"/>
                  <a:t> </a:t>
                </a:r>
                <a:r>
                  <a:rPr lang="de-DE" dirty="0" err="1"/>
                  <a:t>distributions</a:t>
                </a:r>
                <a:r>
                  <a:rPr lang="de-DE" dirty="0"/>
                  <a:t> </a:t>
                </a:r>
                <a:r>
                  <a:rPr lang="de-DE" dirty="0" err="1"/>
                  <a:t>rooks</a:t>
                </a:r>
                <a:endParaRPr lang="de-DE" dirty="0"/>
              </a:p>
              <a:p>
                <a:r>
                  <a:rPr lang="de-DE" dirty="0">
                    <a:solidFill>
                      <a:schemeClr val="bg2">
                        <a:lumMod val="75000"/>
                      </a:schemeClr>
                    </a:solidFill>
                  </a:rPr>
                  <a:t>Quelle: Helen Haase</a:t>
                </a:r>
                <a:endParaRPr lang="en-CA" dirty="0">
                  <a:solidFill>
                    <a:schemeClr val="bg2">
                      <a:lumMod val="75000"/>
                    </a:schemeClr>
                  </a:solidFill>
                </a:endParaRPr>
              </a:p>
            </p:txBody>
          </p:sp>
          <p:grpSp>
            <p:nvGrpSpPr>
              <p:cNvPr id="146" name="Gruppieren 145">
                <a:extLst>
                  <a:ext uri="{FF2B5EF4-FFF2-40B4-BE49-F238E27FC236}">
                    <a16:creationId xmlns:a16="http://schemas.microsoft.com/office/drawing/2014/main" id="{FDFD0786-F8CA-D490-E902-FC4E36FEE62C}"/>
                  </a:ext>
                </a:extLst>
              </p:cNvPr>
              <p:cNvGrpSpPr/>
              <p:nvPr/>
            </p:nvGrpSpPr>
            <p:grpSpPr>
              <a:xfrm>
                <a:off x="11431318" y="14364665"/>
                <a:ext cx="1015276" cy="1015276"/>
                <a:chOff x="9574221" y="16866913"/>
                <a:chExt cx="1015276" cy="1015276"/>
              </a:xfrm>
            </p:grpSpPr>
            <p:pic>
              <p:nvPicPr>
                <p:cNvPr id="130" name="Grafik 129" descr="Ein Bild, das Entwurf, Design enthält.&#10;&#10;Automatisch generierte Beschreibung">
                  <a:extLst>
                    <a:ext uri="{FF2B5EF4-FFF2-40B4-BE49-F238E27FC236}">
                      <a16:creationId xmlns:a16="http://schemas.microsoft.com/office/drawing/2014/main" id="{B9EFA3BF-E09C-CC58-DEFF-0268133FBB76}"/>
                    </a:ext>
                  </a:extLst>
                </p:cNvPr>
                <p:cNvPicPr>
                  <a:picLocks noChangeAspect="1"/>
                </p:cNvPicPr>
                <p:nvPr/>
              </p:nvPicPr>
              <p:blipFill>
                <a:blip r:embed="rId18"/>
                <a:stretch>
                  <a:fillRect/>
                </a:stretch>
              </p:blipFill>
              <p:spPr>
                <a:xfrm>
                  <a:off x="9574221" y="16866913"/>
                  <a:ext cx="1015276" cy="1015276"/>
                </a:xfrm>
                <a:prstGeom prst="rect">
                  <a:avLst/>
                </a:prstGeom>
              </p:spPr>
            </p:pic>
            <p:sp>
              <p:nvSpPr>
                <p:cNvPr id="141" name="Textfeld 140">
                  <a:extLst>
                    <a:ext uri="{FF2B5EF4-FFF2-40B4-BE49-F238E27FC236}">
                      <a16:creationId xmlns:a16="http://schemas.microsoft.com/office/drawing/2014/main" id="{86E452B2-5961-60AA-9956-DA3E3EAD216F}"/>
                    </a:ext>
                  </a:extLst>
                </p:cNvPr>
                <p:cNvSpPr txBox="1"/>
                <p:nvPr/>
              </p:nvSpPr>
              <p:spPr>
                <a:xfrm>
                  <a:off x="9929019" y="17136024"/>
                  <a:ext cx="363522" cy="477054"/>
                </a:xfrm>
                <a:prstGeom prst="rect">
                  <a:avLst/>
                </a:prstGeom>
                <a:noFill/>
              </p:spPr>
              <p:txBody>
                <a:bodyPr wrap="square" rtlCol="0">
                  <a:spAutoFit/>
                </a:bodyPr>
                <a:lstStyle/>
                <a:p>
                  <a:r>
                    <a:rPr lang="de-DE" sz="2500" b="1" dirty="0"/>
                    <a:t>L</a:t>
                  </a:r>
                  <a:endParaRPr lang="en-CA" sz="2500" b="1" dirty="0">
                    <a:solidFill>
                      <a:schemeClr val="bg2">
                        <a:lumMod val="75000"/>
                      </a:schemeClr>
                    </a:solidFill>
                  </a:endParaRPr>
                </a:p>
              </p:txBody>
            </p:sp>
          </p:grpSp>
          <p:sp>
            <p:nvSpPr>
              <p:cNvPr id="208" name="Rechteck 207">
                <a:extLst>
                  <a:ext uri="{FF2B5EF4-FFF2-40B4-BE49-F238E27FC236}">
                    <a16:creationId xmlns:a16="http://schemas.microsoft.com/office/drawing/2014/main" id="{B67D1776-7F8B-E9FC-5096-122EB5CBF928}"/>
                  </a:ext>
                </a:extLst>
              </p:cNvPr>
              <p:cNvSpPr/>
              <p:nvPr/>
            </p:nvSpPr>
            <p:spPr>
              <a:xfrm>
                <a:off x="14669783" y="10580469"/>
                <a:ext cx="3313489" cy="96489"/>
              </a:xfrm>
              <a:prstGeom prst="rect">
                <a:avLst/>
              </a:prstGeom>
              <a:solidFill>
                <a:srgbClr val="1B6CA3"/>
              </a:solidFill>
              <a:ln>
                <a:solidFill>
                  <a:srgbClr val="1B699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solidFill>
                    <a:schemeClr val="tx1"/>
                  </a:solidFill>
                </a:endParaRPr>
              </a:p>
            </p:txBody>
          </p:sp>
          <p:grpSp>
            <p:nvGrpSpPr>
              <p:cNvPr id="167" name="Gruppieren 166">
                <a:extLst>
                  <a:ext uri="{FF2B5EF4-FFF2-40B4-BE49-F238E27FC236}">
                    <a16:creationId xmlns:a16="http://schemas.microsoft.com/office/drawing/2014/main" id="{F8977BE1-2A06-9E74-FA6B-40B91A1AD248}"/>
                  </a:ext>
                </a:extLst>
              </p:cNvPr>
              <p:cNvGrpSpPr/>
              <p:nvPr/>
            </p:nvGrpSpPr>
            <p:grpSpPr>
              <a:xfrm>
                <a:off x="16241842" y="9665260"/>
                <a:ext cx="1015276" cy="1015276"/>
                <a:chOff x="17753394" y="12845778"/>
                <a:chExt cx="1015276" cy="1015276"/>
              </a:xfrm>
            </p:grpSpPr>
            <p:pic>
              <p:nvPicPr>
                <p:cNvPr id="168" name="Grafik 167" descr="Ein Bild, das Entwurf, Design enthält.&#10;&#10;Automatisch generierte Beschreibung">
                  <a:extLst>
                    <a:ext uri="{FF2B5EF4-FFF2-40B4-BE49-F238E27FC236}">
                      <a16:creationId xmlns:a16="http://schemas.microsoft.com/office/drawing/2014/main" id="{074D1CA6-B9D1-5880-F302-F7997AF657F7}"/>
                    </a:ext>
                  </a:extLst>
                </p:cNvPr>
                <p:cNvPicPr>
                  <a:picLocks noChangeAspect="1"/>
                </p:cNvPicPr>
                <p:nvPr/>
              </p:nvPicPr>
              <p:blipFill>
                <a:blip r:embed="rId18"/>
                <a:stretch>
                  <a:fillRect/>
                </a:stretch>
              </p:blipFill>
              <p:spPr>
                <a:xfrm>
                  <a:off x="17753394" y="12845778"/>
                  <a:ext cx="1015276" cy="1015276"/>
                </a:xfrm>
                <a:prstGeom prst="rect">
                  <a:avLst/>
                </a:prstGeom>
              </p:spPr>
            </p:pic>
            <p:sp>
              <p:nvSpPr>
                <p:cNvPr id="179" name="Rechteck 178">
                  <a:extLst>
                    <a:ext uri="{FF2B5EF4-FFF2-40B4-BE49-F238E27FC236}">
                      <a16:creationId xmlns:a16="http://schemas.microsoft.com/office/drawing/2014/main" id="{DF0BAF00-CCF3-0FC5-0C72-BBFF8673E8CD}"/>
                    </a:ext>
                  </a:extLst>
                </p:cNvPr>
                <p:cNvSpPr/>
                <p:nvPr/>
              </p:nvSpPr>
              <p:spPr>
                <a:xfrm>
                  <a:off x="18057083" y="13224754"/>
                  <a:ext cx="372287" cy="2923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8" name="Textfeld 187">
                  <a:extLst>
                    <a:ext uri="{FF2B5EF4-FFF2-40B4-BE49-F238E27FC236}">
                      <a16:creationId xmlns:a16="http://schemas.microsoft.com/office/drawing/2014/main" id="{9D898C4D-F845-5AE8-1748-548BD309362E}"/>
                    </a:ext>
                  </a:extLst>
                </p:cNvPr>
                <p:cNvSpPr txBox="1"/>
                <p:nvPr/>
              </p:nvSpPr>
              <p:spPr>
                <a:xfrm>
                  <a:off x="18102006" y="13098969"/>
                  <a:ext cx="363522" cy="477054"/>
                </a:xfrm>
                <a:prstGeom prst="rect">
                  <a:avLst/>
                </a:prstGeom>
                <a:noFill/>
              </p:spPr>
              <p:txBody>
                <a:bodyPr wrap="square" rtlCol="0">
                  <a:spAutoFit/>
                </a:bodyPr>
                <a:lstStyle/>
                <a:p>
                  <a:r>
                    <a:rPr lang="de-DE" sz="2500" b="1" dirty="0">
                      <a:solidFill>
                        <a:schemeClr val="bg1"/>
                      </a:solidFill>
                    </a:rPr>
                    <a:t>L</a:t>
                  </a:r>
                  <a:endParaRPr lang="en-CA" sz="2500" b="1" dirty="0">
                    <a:solidFill>
                      <a:schemeClr val="bg1"/>
                    </a:solidFill>
                  </a:endParaRPr>
                </a:p>
              </p:txBody>
            </p:sp>
          </p:grpSp>
          <p:grpSp>
            <p:nvGrpSpPr>
              <p:cNvPr id="192" name="Gruppieren 191">
                <a:extLst>
                  <a:ext uri="{FF2B5EF4-FFF2-40B4-BE49-F238E27FC236}">
                    <a16:creationId xmlns:a16="http://schemas.microsoft.com/office/drawing/2014/main" id="{6E7C560A-5C64-C0C0-BB6F-AB2430326AA9}"/>
                  </a:ext>
                </a:extLst>
              </p:cNvPr>
              <p:cNvGrpSpPr/>
              <p:nvPr/>
            </p:nvGrpSpPr>
            <p:grpSpPr>
              <a:xfrm>
                <a:off x="17086166" y="9656440"/>
                <a:ext cx="1015276" cy="1015276"/>
                <a:chOff x="18552893" y="12857157"/>
                <a:chExt cx="1015276" cy="1015276"/>
              </a:xfrm>
            </p:grpSpPr>
            <p:pic>
              <p:nvPicPr>
                <p:cNvPr id="195" name="Grafik 194" descr="Ein Bild, das Entwurf, Design enthält.&#10;&#10;Automatisch generierte Beschreibung">
                  <a:extLst>
                    <a:ext uri="{FF2B5EF4-FFF2-40B4-BE49-F238E27FC236}">
                      <a16:creationId xmlns:a16="http://schemas.microsoft.com/office/drawing/2014/main" id="{240B1D4F-7991-A618-CD8C-FFAA2C03B439}"/>
                    </a:ext>
                  </a:extLst>
                </p:cNvPr>
                <p:cNvPicPr>
                  <a:picLocks noChangeAspect="1"/>
                </p:cNvPicPr>
                <p:nvPr/>
              </p:nvPicPr>
              <p:blipFill>
                <a:blip r:embed="rId18"/>
                <a:stretch>
                  <a:fillRect/>
                </a:stretch>
              </p:blipFill>
              <p:spPr>
                <a:xfrm>
                  <a:off x="18552893" y="12857157"/>
                  <a:ext cx="1015276" cy="1015276"/>
                </a:xfrm>
                <a:prstGeom prst="rect">
                  <a:avLst/>
                </a:prstGeom>
              </p:spPr>
            </p:pic>
            <p:sp>
              <p:nvSpPr>
                <p:cNvPr id="197" name="Rechteck 196">
                  <a:extLst>
                    <a:ext uri="{FF2B5EF4-FFF2-40B4-BE49-F238E27FC236}">
                      <a16:creationId xmlns:a16="http://schemas.microsoft.com/office/drawing/2014/main" id="{573B2082-21B4-5646-B7A4-55769391A604}"/>
                    </a:ext>
                  </a:extLst>
                </p:cNvPr>
                <p:cNvSpPr/>
                <p:nvPr/>
              </p:nvSpPr>
              <p:spPr>
                <a:xfrm>
                  <a:off x="18874387" y="13229834"/>
                  <a:ext cx="372287" cy="2923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8" name="Textfeld 197">
                  <a:extLst>
                    <a:ext uri="{FF2B5EF4-FFF2-40B4-BE49-F238E27FC236}">
                      <a16:creationId xmlns:a16="http://schemas.microsoft.com/office/drawing/2014/main" id="{2518494A-1109-E454-92A1-1D4250F4AD1A}"/>
                    </a:ext>
                  </a:extLst>
                </p:cNvPr>
                <p:cNvSpPr txBox="1"/>
                <p:nvPr/>
              </p:nvSpPr>
              <p:spPr>
                <a:xfrm>
                  <a:off x="18866325" y="13123496"/>
                  <a:ext cx="363522" cy="477054"/>
                </a:xfrm>
                <a:prstGeom prst="rect">
                  <a:avLst/>
                </a:prstGeom>
                <a:noFill/>
              </p:spPr>
              <p:txBody>
                <a:bodyPr wrap="square" rtlCol="0">
                  <a:spAutoFit/>
                </a:bodyPr>
                <a:lstStyle/>
                <a:p>
                  <a:r>
                    <a:rPr lang="de-DE" sz="2500" b="1" dirty="0">
                      <a:solidFill>
                        <a:schemeClr val="bg1"/>
                      </a:solidFill>
                    </a:rPr>
                    <a:t>R</a:t>
                  </a:r>
                  <a:endParaRPr lang="en-CA" sz="2500" b="1" dirty="0">
                    <a:solidFill>
                      <a:schemeClr val="bg1"/>
                    </a:solidFill>
                  </a:endParaRPr>
                </a:p>
              </p:txBody>
            </p:sp>
          </p:grpSp>
          <p:grpSp>
            <p:nvGrpSpPr>
              <p:cNvPr id="199" name="Gruppieren 198">
                <a:extLst>
                  <a:ext uri="{FF2B5EF4-FFF2-40B4-BE49-F238E27FC236}">
                    <a16:creationId xmlns:a16="http://schemas.microsoft.com/office/drawing/2014/main" id="{8744429C-F0E9-34E2-3B93-77091D450058}"/>
                  </a:ext>
                </a:extLst>
              </p:cNvPr>
              <p:cNvGrpSpPr/>
              <p:nvPr/>
            </p:nvGrpSpPr>
            <p:grpSpPr>
              <a:xfrm>
                <a:off x="14557931" y="9645514"/>
                <a:ext cx="1015276" cy="1015276"/>
                <a:chOff x="9574221" y="16866913"/>
                <a:chExt cx="1015276" cy="1015276"/>
              </a:xfrm>
            </p:grpSpPr>
            <p:pic>
              <p:nvPicPr>
                <p:cNvPr id="200" name="Grafik 199" descr="Ein Bild, das Entwurf, Design enthält.&#10;&#10;Automatisch generierte Beschreibung">
                  <a:extLst>
                    <a:ext uri="{FF2B5EF4-FFF2-40B4-BE49-F238E27FC236}">
                      <a16:creationId xmlns:a16="http://schemas.microsoft.com/office/drawing/2014/main" id="{35BC5EAB-20DA-BE93-AB23-3FA43D99D61E}"/>
                    </a:ext>
                  </a:extLst>
                </p:cNvPr>
                <p:cNvPicPr>
                  <a:picLocks noChangeAspect="1"/>
                </p:cNvPicPr>
                <p:nvPr/>
              </p:nvPicPr>
              <p:blipFill>
                <a:blip r:embed="rId18"/>
                <a:stretch>
                  <a:fillRect/>
                </a:stretch>
              </p:blipFill>
              <p:spPr>
                <a:xfrm>
                  <a:off x="9574221" y="16866913"/>
                  <a:ext cx="1015276" cy="1015276"/>
                </a:xfrm>
                <a:prstGeom prst="rect">
                  <a:avLst/>
                </a:prstGeom>
              </p:spPr>
            </p:pic>
            <p:sp>
              <p:nvSpPr>
                <p:cNvPr id="202" name="Textfeld 201">
                  <a:extLst>
                    <a:ext uri="{FF2B5EF4-FFF2-40B4-BE49-F238E27FC236}">
                      <a16:creationId xmlns:a16="http://schemas.microsoft.com/office/drawing/2014/main" id="{A50EC2ED-6136-D99E-D17E-768D915C1C4B}"/>
                    </a:ext>
                  </a:extLst>
                </p:cNvPr>
                <p:cNvSpPr txBox="1"/>
                <p:nvPr/>
              </p:nvSpPr>
              <p:spPr>
                <a:xfrm>
                  <a:off x="9929019" y="17136024"/>
                  <a:ext cx="363522" cy="477054"/>
                </a:xfrm>
                <a:prstGeom prst="rect">
                  <a:avLst/>
                </a:prstGeom>
                <a:noFill/>
              </p:spPr>
              <p:txBody>
                <a:bodyPr wrap="square" rtlCol="0">
                  <a:spAutoFit/>
                </a:bodyPr>
                <a:lstStyle/>
                <a:p>
                  <a:r>
                    <a:rPr lang="de-DE" sz="2500" b="1" dirty="0"/>
                    <a:t>L</a:t>
                  </a:r>
                  <a:endParaRPr lang="en-CA" sz="2500" b="1" dirty="0">
                    <a:solidFill>
                      <a:schemeClr val="bg2">
                        <a:lumMod val="75000"/>
                      </a:schemeClr>
                    </a:solidFill>
                  </a:endParaRPr>
                </a:p>
              </p:txBody>
            </p:sp>
          </p:grpSp>
          <p:grpSp>
            <p:nvGrpSpPr>
              <p:cNvPr id="204" name="Gruppieren 203">
                <a:extLst>
                  <a:ext uri="{FF2B5EF4-FFF2-40B4-BE49-F238E27FC236}">
                    <a16:creationId xmlns:a16="http://schemas.microsoft.com/office/drawing/2014/main" id="{63E69FE0-E2C2-F6E7-7DDA-896EB8390B73}"/>
                  </a:ext>
                </a:extLst>
              </p:cNvPr>
              <p:cNvGrpSpPr/>
              <p:nvPr/>
            </p:nvGrpSpPr>
            <p:grpSpPr>
              <a:xfrm>
                <a:off x="15367619" y="9656440"/>
                <a:ext cx="1015276" cy="1015276"/>
                <a:chOff x="15790996" y="16790547"/>
                <a:chExt cx="1015276" cy="1015276"/>
              </a:xfrm>
            </p:grpSpPr>
            <p:pic>
              <p:nvPicPr>
                <p:cNvPr id="205" name="Grafik 204" descr="Ein Bild, das Entwurf, Design enthält.&#10;&#10;Automatisch generierte Beschreibung">
                  <a:extLst>
                    <a:ext uri="{FF2B5EF4-FFF2-40B4-BE49-F238E27FC236}">
                      <a16:creationId xmlns:a16="http://schemas.microsoft.com/office/drawing/2014/main" id="{A6816B16-3ADF-1AEE-D70B-495FDB00A392}"/>
                    </a:ext>
                  </a:extLst>
                </p:cNvPr>
                <p:cNvPicPr>
                  <a:picLocks noChangeAspect="1"/>
                </p:cNvPicPr>
                <p:nvPr/>
              </p:nvPicPr>
              <p:blipFill>
                <a:blip r:embed="rId18"/>
                <a:stretch>
                  <a:fillRect/>
                </a:stretch>
              </p:blipFill>
              <p:spPr>
                <a:xfrm>
                  <a:off x="15790996" y="16790547"/>
                  <a:ext cx="1015276" cy="1015276"/>
                </a:xfrm>
                <a:prstGeom prst="rect">
                  <a:avLst/>
                </a:prstGeom>
              </p:spPr>
            </p:pic>
            <p:sp>
              <p:nvSpPr>
                <p:cNvPr id="206" name="Textfeld 205">
                  <a:extLst>
                    <a:ext uri="{FF2B5EF4-FFF2-40B4-BE49-F238E27FC236}">
                      <a16:creationId xmlns:a16="http://schemas.microsoft.com/office/drawing/2014/main" id="{E329CB61-A035-6FA9-AD69-ACD8AE85FDFA}"/>
                    </a:ext>
                  </a:extLst>
                </p:cNvPr>
                <p:cNvSpPr txBox="1"/>
                <p:nvPr/>
              </p:nvSpPr>
              <p:spPr>
                <a:xfrm>
                  <a:off x="16143783" y="17059658"/>
                  <a:ext cx="363522" cy="477054"/>
                </a:xfrm>
                <a:prstGeom prst="rect">
                  <a:avLst/>
                </a:prstGeom>
                <a:noFill/>
              </p:spPr>
              <p:txBody>
                <a:bodyPr wrap="square" rtlCol="0">
                  <a:spAutoFit/>
                </a:bodyPr>
                <a:lstStyle/>
                <a:p>
                  <a:r>
                    <a:rPr lang="de-DE" sz="2500" b="1" dirty="0"/>
                    <a:t>R</a:t>
                  </a:r>
                  <a:endParaRPr lang="en-CA" sz="2500" b="1" dirty="0"/>
                </a:p>
              </p:txBody>
            </p:sp>
          </p:grpSp>
          <p:sp>
            <p:nvSpPr>
              <p:cNvPr id="209" name="Rechteck 208">
                <a:extLst>
                  <a:ext uri="{FF2B5EF4-FFF2-40B4-BE49-F238E27FC236}">
                    <a16:creationId xmlns:a16="http://schemas.microsoft.com/office/drawing/2014/main" id="{E38DC654-C12B-C842-C8AC-D6AF07BDE1F9}"/>
                  </a:ext>
                </a:extLst>
              </p:cNvPr>
              <p:cNvSpPr/>
              <p:nvPr/>
            </p:nvSpPr>
            <p:spPr>
              <a:xfrm>
                <a:off x="12695105" y="12805416"/>
                <a:ext cx="3313489" cy="96489"/>
              </a:xfrm>
              <a:prstGeom prst="rect">
                <a:avLst/>
              </a:prstGeom>
              <a:solidFill>
                <a:srgbClr val="1B6CA3"/>
              </a:solidFill>
              <a:ln>
                <a:solidFill>
                  <a:srgbClr val="1B699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solidFill>
                    <a:schemeClr val="tx1"/>
                  </a:solidFill>
                </a:endParaRPr>
              </a:p>
            </p:txBody>
          </p:sp>
          <p:sp>
            <p:nvSpPr>
              <p:cNvPr id="210" name="Rechteck 209">
                <a:extLst>
                  <a:ext uri="{FF2B5EF4-FFF2-40B4-BE49-F238E27FC236}">
                    <a16:creationId xmlns:a16="http://schemas.microsoft.com/office/drawing/2014/main" id="{762F448F-294B-DDE8-F435-FB1B0C10AC9B}"/>
                  </a:ext>
                </a:extLst>
              </p:cNvPr>
              <p:cNvSpPr/>
              <p:nvPr/>
            </p:nvSpPr>
            <p:spPr>
              <a:xfrm>
                <a:off x="16333769" y="12805416"/>
                <a:ext cx="3313489" cy="96489"/>
              </a:xfrm>
              <a:prstGeom prst="rect">
                <a:avLst/>
              </a:prstGeom>
              <a:solidFill>
                <a:srgbClr val="1B6CA3"/>
              </a:solidFill>
              <a:ln>
                <a:solidFill>
                  <a:srgbClr val="1B699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solidFill>
                    <a:schemeClr val="tx1"/>
                  </a:solidFill>
                </a:endParaRPr>
              </a:p>
            </p:txBody>
          </p:sp>
          <p:sp>
            <p:nvSpPr>
              <p:cNvPr id="212" name="Rechteck 211">
                <a:extLst>
                  <a:ext uri="{FF2B5EF4-FFF2-40B4-BE49-F238E27FC236}">
                    <a16:creationId xmlns:a16="http://schemas.microsoft.com/office/drawing/2014/main" id="{30CFE61F-6497-368B-F867-570485A2314D}"/>
                  </a:ext>
                </a:extLst>
              </p:cNvPr>
              <p:cNvSpPr/>
              <p:nvPr/>
            </p:nvSpPr>
            <p:spPr>
              <a:xfrm>
                <a:off x="11031765" y="15290909"/>
                <a:ext cx="3068602" cy="96489"/>
              </a:xfrm>
              <a:prstGeom prst="rect">
                <a:avLst/>
              </a:prstGeom>
              <a:solidFill>
                <a:srgbClr val="1B6CA3"/>
              </a:solidFill>
              <a:ln>
                <a:solidFill>
                  <a:srgbClr val="1B699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solidFill>
                    <a:schemeClr val="tx1"/>
                  </a:solidFill>
                </a:endParaRPr>
              </a:p>
            </p:txBody>
          </p:sp>
          <p:grpSp>
            <p:nvGrpSpPr>
              <p:cNvPr id="147" name="Gruppieren 146">
                <a:extLst>
                  <a:ext uri="{FF2B5EF4-FFF2-40B4-BE49-F238E27FC236}">
                    <a16:creationId xmlns:a16="http://schemas.microsoft.com/office/drawing/2014/main" id="{8F6CD145-C379-931B-1735-BE3DA3FF4E86}"/>
                  </a:ext>
                </a:extLst>
              </p:cNvPr>
              <p:cNvGrpSpPr/>
              <p:nvPr/>
            </p:nvGrpSpPr>
            <p:grpSpPr>
              <a:xfrm>
                <a:off x="12706068" y="11878603"/>
                <a:ext cx="1015276" cy="1015276"/>
                <a:chOff x="9574221" y="16866913"/>
                <a:chExt cx="1015276" cy="1015276"/>
              </a:xfrm>
            </p:grpSpPr>
            <p:pic>
              <p:nvPicPr>
                <p:cNvPr id="148" name="Grafik 147" descr="Ein Bild, das Entwurf, Design enthält.&#10;&#10;Automatisch generierte Beschreibung">
                  <a:extLst>
                    <a:ext uri="{FF2B5EF4-FFF2-40B4-BE49-F238E27FC236}">
                      <a16:creationId xmlns:a16="http://schemas.microsoft.com/office/drawing/2014/main" id="{775BA374-189A-9036-B3B7-65E6BEC7092E}"/>
                    </a:ext>
                  </a:extLst>
                </p:cNvPr>
                <p:cNvPicPr>
                  <a:picLocks noChangeAspect="1"/>
                </p:cNvPicPr>
                <p:nvPr/>
              </p:nvPicPr>
              <p:blipFill>
                <a:blip r:embed="rId18"/>
                <a:stretch>
                  <a:fillRect/>
                </a:stretch>
              </p:blipFill>
              <p:spPr>
                <a:xfrm>
                  <a:off x="9574221" y="16866913"/>
                  <a:ext cx="1015276" cy="1015276"/>
                </a:xfrm>
                <a:prstGeom prst="rect">
                  <a:avLst/>
                </a:prstGeom>
              </p:spPr>
            </p:pic>
            <p:sp>
              <p:nvSpPr>
                <p:cNvPr id="149" name="Textfeld 148">
                  <a:extLst>
                    <a:ext uri="{FF2B5EF4-FFF2-40B4-BE49-F238E27FC236}">
                      <a16:creationId xmlns:a16="http://schemas.microsoft.com/office/drawing/2014/main" id="{266260BE-C5E5-2313-AC97-5A80627B058B}"/>
                    </a:ext>
                  </a:extLst>
                </p:cNvPr>
                <p:cNvSpPr txBox="1"/>
                <p:nvPr/>
              </p:nvSpPr>
              <p:spPr>
                <a:xfrm>
                  <a:off x="9904321" y="17091793"/>
                  <a:ext cx="363522" cy="477054"/>
                </a:xfrm>
                <a:prstGeom prst="rect">
                  <a:avLst/>
                </a:prstGeom>
                <a:noFill/>
              </p:spPr>
              <p:txBody>
                <a:bodyPr wrap="square" rtlCol="0">
                  <a:spAutoFit/>
                </a:bodyPr>
                <a:lstStyle/>
                <a:p>
                  <a:r>
                    <a:rPr lang="de-DE" sz="2500" b="1" dirty="0"/>
                    <a:t>L</a:t>
                  </a:r>
                  <a:endParaRPr lang="en-CA" sz="2500" b="1" dirty="0">
                    <a:solidFill>
                      <a:schemeClr val="bg2">
                        <a:lumMod val="75000"/>
                      </a:schemeClr>
                    </a:solidFill>
                  </a:endParaRPr>
                </a:p>
              </p:txBody>
            </p:sp>
          </p:grpSp>
          <p:grpSp>
            <p:nvGrpSpPr>
              <p:cNvPr id="150" name="Gruppieren 149">
                <a:extLst>
                  <a:ext uri="{FF2B5EF4-FFF2-40B4-BE49-F238E27FC236}">
                    <a16:creationId xmlns:a16="http://schemas.microsoft.com/office/drawing/2014/main" id="{A041A014-EF9B-A815-6E15-749CC1F71620}"/>
                  </a:ext>
                </a:extLst>
              </p:cNvPr>
              <p:cNvGrpSpPr/>
              <p:nvPr/>
            </p:nvGrpSpPr>
            <p:grpSpPr>
              <a:xfrm>
                <a:off x="13515756" y="11889529"/>
                <a:ext cx="1015276" cy="1015276"/>
                <a:chOff x="15790996" y="16790547"/>
                <a:chExt cx="1015276" cy="1015276"/>
              </a:xfrm>
            </p:grpSpPr>
            <p:pic>
              <p:nvPicPr>
                <p:cNvPr id="151" name="Grafik 150" descr="Ein Bild, das Entwurf, Design enthält.&#10;&#10;Automatisch generierte Beschreibung">
                  <a:extLst>
                    <a:ext uri="{FF2B5EF4-FFF2-40B4-BE49-F238E27FC236}">
                      <a16:creationId xmlns:a16="http://schemas.microsoft.com/office/drawing/2014/main" id="{E762D4CD-3B0D-F239-95C2-7B89444B5B06}"/>
                    </a:ext>
                  </a:extLst>
                </p:cNvPr>
                <p:cNvPicPr>
                  <a:picLocks noChangeAspect="1"/>
                </p:cNvPicPr>
                <p:nvPr/>
              </p:nvPicPr>
              <p:blipFill>
                <a:blip r:embed="rId18"/>
                <a:stretch>
                  <a:fillRect/>
                </a:stretch>
              </p:blipFill>
              <p:spPr>
                <a:xfrm>
                  <a:off x="15790996" y="16790547"/>
                  <a:ext cx="1015276" cy="1015276"/>
                </a:xfrm>
                <a:prstGeom prst="rect">
                  <a:avLst/>
                </a:prstGeom>
              </p:spPr>
            </p:pic>
            <p:sp>
              <p:nvSpPr>
                <p:cNvPr id="152" name="Textfeld 151">
                  <a:extLst>
                    <a:ext uri="{FF2B5EF4-FFF2-40B4-BE49-F238E27FC236}">
                      <a16:creationId xmlns:a16="http://schemas.microsoft.com/office/drawing/2014/main" id="{D693ABA9-D6DC-42C6-BA27-4DCF6AF131C0}"/>
                    </a:ext>
                  </a:extLst>
                </p:cNvPr>
                <p:cNvSpPr txBox="1"/>
                <p:nvPr/>
              </p:nvSpPr>
              <p:spPr>
                <a:xfrm>
                  <a:off x="16094788" y="17030782"/>
                  <a:ext cx="363522" cy="477054"/>
                </a:xfrm>
                <a:prstGeom prst="rect">
                  <a:avLst/>
                </a:prstGeom>
                <a:noFill/>
              </p:spPr>
              <p:txBody>
                <a:bodyPr wrap="square" rtlCol="0">
                  <a:spAutoFit/>
                </a:bodyPr>
                <a:lstStyle/>
                <a:p>
                  <a:r>
                    <a:rPr lang="de-DE" sz="2500" b="1" dirty="0"/>
                    <a:t>R</a:t>
                  </a:r>
                  <a:endParaRPr lang="en-CA" sz="2500" b="1" dirty="0"/>
                </a:p>
              </p:txBody>
            </p:sp>
          </p:grpSp>
          <p:sp>
            <p:nvSpPr>
              <p:cNvPr id="211" name="Rechteck 210">
                <a:extLst>
                  <a:ext uri="{FF2B5EF4-FFF2-40B4-BE49-F238E27FC236}">
                    <a16:creationId xmlns:a16="http://schemas.microsoft.com/office/drawing/2014/main" id="{38C4ED80-2900-D973-3A44-8F008968E8CB}"/>
                  </a:ext>
                </a:extLst>
              </p:cNvPr>
              <p:cNvSpPr/>
              <p:nvPr/>
            </p:nvSpPr>
            <p:spPr>
              <a:xfrm>
                <a:off x="14373152" y="15283183"/>
                <a:ext cx="3123930" cy="104216"/>
              </a:xfrm>
              <a:prstGeom prst="rect">
                <a:avLst/>
              </a:prstGeom>
              <a:solidFill>
                <a:srgbClr val="1B6CA3"/>
              </a:solidFill>
              <a:ln>
                <a:solidFill>
                  <a:srgbClr val="1B699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solidFill>
                    <a:schemeClr val="tx1"/>
                  </a:solidFill>
                </a:endParaRPr>
              </a:p>
            </p:txBody>
          </p:sp>
          <p:grpSp>
            <p:nvGrpSpPr>
              <p:cNvPr id="165" name="Gruppieren 164">
                <a:extLst>
                  <a:ext uri="{FF2B5EF4-FFF2-40B4-BE49-F238E27FC236}">
                    <a16:creationId xmlns:a16="http://schemas.microsoft.com/office/drawing/2014/main" id="{D99A180C-DE42-E5F6-66B4-9EDB4451B817}"/>
                  </a:ext>
                </a:extLst>
              </p:cNvPr>
              <p:cNvGrpSpPr/>
              <p:nvPr/>
            </p:nvGrpSpPr>
            <p:grpSpPr>
              <a:xfrm>
                <a:off x="17863371" y="11863677"/>
                <a:ext cx="1015276" cy="1015276"/>
                <a:chOff x="17753394" y="12845778"/>
                <a:chExt cx="1015276" cy="1015276"/>
              </a:xfrm>
            </p:grpSpPr>
            <p:pic>
              <p:nvPicPr>
                <p:cNvPr id="134" name="Grafik 133" descr="Ein Bild, das Entwurf, Design enthält.&#10;&#10;Automatisch generierte Beschreibung">
                  <a:extLst>
                    <a:ext uri="{FF2B5EF4-FFF2-40B4-BE49-F238E27FC236}">
                      <a16:creationId xmlns:a16="http://schemas.microsoft.com/office/drawing/2014/main" id="{EEB2C155-64A0-96F3-CD13-F960BBB25203}"/>
                    </a:ext>
                  </a:extLst>
                </p:cNvPr>
                <p:cNvPicPr>
                  <a:picLocks noChangeAspect="1"/>
                </p:cNvPicPr>
                <p:nvPr/>
              </p:nvPicPr>
              <p:blipFill>
                <a:blip r:embed="rId18"/>
                <a:stretch>
                  <a:fillRect/>
                </a:stretch>
              </p:blipFill>
              <p:spPr>
                <a:xfrm>
                  <a:off x="17753394" y="12845778"/>
                  <a:ext cx="1015276" cy="1015276"/>
                </a:xfrm>
                <a:prstGeom prst="rect">
                  <a:avLst/>
                </a:prstGeom>
              </p:spPr>
            </p:pic>
            <p:sp>
              <p:nvSpPr>
                <p:cNvPr id="153" name="Rechteck 152">
                  <a:extLst>
                    <a:ext uri="{FF2B5EF4-FFF2-40B4-BE49-F238E27FC236}">
                      <a16:creationId xmlns:a16="http://schemas.microsoft.com/office/drawing/2014/main" id="{D9E460EB-4508-268B-A677-9A8C851ECF08}"/>
                    </a:ext>
                  </a:extLst>
                </p:cNvPr>
                <p:cNvSpPr/>
                <p:nvPr/>
              </p:nvSpPr>
              <p:spPr>
                <a:xfrm>
                  <a:off x="18057083" y="13224754"/>
                  <a:ext cx="372287" cy="2923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3" name="Textfeld 162">
                  <a:extLst>
                    <a:ext uri="{FF2B5EF4-FFF2-40B4-BE49-F238E27FC236}">
                      <a16:creationId xmlns:a16="http://schemas.microsoft.com/office/drawing/2014/main" id="{8C31398B-A0ED-B12C-E8B1-8AF6DCEA4FC8}"/>
                    </a:ext>
                  </a:extLst>
                </p:cNvPr>
                <p:cNvSpPr txBox="1"/>
                <p:nvPr/>
              </p:nvSpPr>
              <p:spPr>
                <a:xfrm>
                  <a:off x="18102006" y="13098969"/>
                  <a:ext cx="363522" cy="477054"/>
                </a:xfrm>
                <a:prstGeom prst="rect">
                  <a:avLst/>
                </a:prstGeom>
                <a:noFill/>
              </p:spPr>
              <p:txBody>
                <a:bodyPr wrap="square" rtlCol="0">
                  <a:spAutoFit/>
                </a:bodyPr>
                <a:lstStyle/>
                <a:p>
                  <a:r>
                    <a:rPr lang="de-DE" sz="2500" b="1" dirty="0">
                      <a:solidFill>
                        <a:schemeClr val="bg1"/>
                      </a:solidFill>
                    </a:rPr>
                    <a:t>L</a:t>
                  </a:r>
                  <a:endParaRPr lang="en-CA" sz="2500" b="1" dirty="0">
                    <a:solidFill>
                      <a:schemeClr val="bg1"/>
                    </a:solidFill>
                  </a:endParaRPr>
                </a:p>
              </p:txBody>
            </p:sp>
          </p:grpSp>
          <p:grpSp>
            <p:nvGrpSpPr>
              <p:cNvPr id="166" name="Gruppieren 165">
                <a:extLst>
                  <a:ext uri="{FF2B5EF4-FFF2-40B4-BE49-F238E27FC236}">
                    <a16:creationId xmlns:a16="http://schemas.microsoft.com/office/drawing/2014/main" id="{588CECAF-0A06-0333-B1CB-4BE75C4372E9}"/>
                  </a:ext>
                </a:extLst>
              </p:cNvPr>
              <p:cNvGrpSpPr/>
              <p:nvPr/>
            </p:nvGrpSpPr>
            <p:grpSpPr>
              <a:xfrm>
                <a:off x="18662870" y="11875056"/>
                <a:ext cx="1015276" cy="1015276"/>
                <a:chOff x="18552893" y="12857157"/>
                <a:chExt cx="1015276" cy="1015276"/>
              </a:xfrm>
            </p:grpSpPr>
            <p:pic>
              <p:nvPicPr>
                <p:cNvPr id="135" name="Grafik 134" descr="Ein Bild, das Entwurf, Design enthält.&#10;&#10;Automatisch generierte Beschreibung">
                  <a:extLst>
                    <a:ext uri="{FF2B5EF4-FFF2-40B4-BE49-F238E27FC236}">
                      <a16:creationId xmlns:a16="http://schemas.microsoft.com/office/drawing/2014/main" id="{52729F5B-ED7B-7F8F-FEE8-C2877D0402F9}"/>
                    </a:ext>
                  </a:extLst>
                </p:cNvPr>
                <p:cNvPicPr>
                  <a:picLocks noChangeAspect="1"/>
                </p:cNvPicPr>
                <p:nvPr/>
              </p:nvPicPr>
              <p:blipFill>
                <a:blip r:embed="rId18"/>
                <a:stretch>
                  <a:fillRect/>
                </a:stretch>
              </p:blipFill>
              <p:spPr>
                <a:xfrm>
                  <a:off x="18552893" y="12857157"/>
                  <a:ext cx="1015276" cy="1015276"/>
                </a:xfrm>
                <a:prstGeom prst="rect">
                  <a:avLst/>
                </a:prstGeom>
              </p:spPr>
            </p:pic>
            <p:sp>
              <p:nvSpPr>
                <p:cNvPr id="154" name="Rechteck 153">
                  <a:extLst>
                    <a:ext uri="{FF2B5EF4-FFF2-40B4-BE49-F238E27FC236}">
                      <a16:creationId xmlns:a16="http://schemas.microsoft.com/office/drawing/2014/main" id="{6AAAB79A-712B-448D-6590-C0AFA8569B64}"/>
                    </a:ext>
                  </a:extLst>
                </p:cNvPr>
                <p:cNvSpPr/>
                <p:nvPr/>
              </p:nvSpPr>
              <p:spPr>
                <a:xfrm>
                  <a:off x="18874387" y="13229834"/>
                  <a:ext cx="372287" cy="2923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4" name="Textfeld 163">
                  <a:extLst>
                    <a:ext uri="{FF2B5EF4-FFF2-40B4-BE49-F238E27FC236}">
                      <a16:creationId xmlns:a16="http://schemas.microsoft.com/office/drawing/2014/main" id="{1B51619E-324A-53E2-CB24-DC256718BACD}"/>
                    </a:ext>
                  </a:extLst>
                </p:cNvPr>
                <p:cNvSpPr txBox="1"/>
                <p:nvPr/>
              </p:nvSpPr>
              <p:spPr>
                <a:xfrm>
                  <a:off x="18866325" y="13123496"/>
                  <a:ext cx="363522" cy="477054"/>
                </a:xfrm>
                <a:prstGeom prst="rect">
                  <a:avLst/>
                </a:prstGeom>
                <a:noFill/>
              </p:spPr>
              <p:txBody>
                <a:bodyPr wrap="square" rtlCol="0">
                  <a:spAutoFit/>
                </a:bodyPr>
                <a:lstStyle/>
                <a:p>
                  <a:r>
                    <a:rPr lang="de-DE" sz="2500" b="1" dirty="0">
                      <a:solidFill>
                        <a:schemeClr val="bg1"/>
                      </a:solidFill>
                    </a:rPr>
                    <a:t>R</a:t>
                  </a:r>
                  <a:endParaRPr lang="en-CA" sz="2500" b="1" dirty="0">
                    <a:solidFill>
                      <a:schemeClr val="bg1"/>
                    </a:solidFill>
                  </a:endParaRPr>
                </a:p>
              </p:txBody>
            </p:sp>
          </p:grpSp>
          <p:grpSp>
            <p:nvGrpSpPr>
              <p:cNvPr id="145" name="Gruppieren 144">
                <a:extLst>
                  <a:ext uri="{FF2B5EF4-FFF2-40B4-BE49-F238E27FC236}">
                    <a16:creationId xmlns:a16="http://schemas.microsoft.com/office/drawing/2014/main" id="{A4566998-6C24-3C3A-54D3-29A26AAD8A42}"/>
                  </a:ext>
                </a:extLst>
              </p:cNvPr>
              <p:cNvGrpSpPr/>
              <p:nvPr/>
            </p:nvGrpSpPr>
            <p:grpSpPr>
              <a:xfrm>
                <a:off x="15873694" y="14351950"/>
                <a:ext cx="1015276" cy="1015276"/>
                <a:chOff x="15790996" y="16790547"/>
                <a:chExt cx="1015276" cy="1015276"/>
              </a:xfrm>
            </p:grpSpPr>
            <p:pic>
              <p:nvPicPr>
                <p:cNvPr id="131" name="Grafik 130" descr="Ein Bild, das Entwurf, Design enthält.&#10;&#10;Automatisch generierte Beschreibung">
                  <a:extLst>
                    <a:ext uri="{FF2B5EF4-FFF2-40B4-BE49-F238E27FC236}">
                      <a16:creationId xmlns:a16="http://schemas.microsoft.com/office/drawing/2014/main" id="{38D1629F-9810-EFEE-8D1A-A8897612C34F}"/>
                    </a:ext>
                  </a:extLst>
                </p:cNvPr>
                <p:cNvPicPr>
                  <a:picLocks noChangeAspect="1"/>
                </p:cNvPicPr>
                <p:nvPr/>
              </p:nvPicPr>
              <p:blipFill>
                <a:blip r:embed="rId18"/>
                <a:stretch>
                  <a:fillRect/>
                </a:stretch>
              </p:blipFill>
              <p:spPr>
                <a:xfrm>
                  <a:off x="15790996" y="16790547"/>
                  <a:ext cx="1015276" cy="1015276"/>
                </a:xfrm>
                <a:prstGeom prst="rect">
                  <a:avLst/>
                </a:prstGeom>
              </p:spPr>
            </p:pic>
            <p:sp>
              <p:nvSpPr>
                <p:cNvPr id="144" name="Textfeld 143">
                  <a:extLst>
                    <a:ext uri="{FF2B5EF4-FFF2-40B4-BE49-F238E27FC236}">
                      <a16:creationId xmlns:a16="http://schemas.microsoft.com/office/drawing/2014/main" id="{EEB14FAB-41DC-DF8D-2C2D-F2CCED47C99A}"/>
                    </a:ext>
                  </a:extLst>
                </p:cNvPr>
                <p:cNvSpPr txBox="1"/>
                <p:nvPr/>
              </p:nvSpPr>
              <p:spPr>
                <a:xfrm>
                  <a:off x="16143783" y="17059658"/>
                  <a:ext cx="363522" cy="477054"/>
                </a:xfrm>
                <a:prstGeom prst="rect">
                  <a:avLst/>
                </a:prstGeom>
                <a:noFill/>
              </p:spPr>
              <p:txBody>
                <a:bodyPr wrap="square" rtlCol="0">
                  <a:spAutoFit/>
                </a:bodyPr>
                <a:lstStyle/>
                <a:p>
                  <a:r>
                    <a:rPr lang="de-DE" sz="2500" b="1" dirty="0"/>
                    <a:t>R</a:t>
                  </a:r>
                  <a:endParaRPr lang="en-CA" sz="2500" b="1" dirty="0"/>
                </a:p>
              </p:txBody>
            </p:sp>
          </p:grpSp>
        </p:grpSp>
      </p:grpSp>
      <p:sp>
        <p:nvSpPr>
          <p:cNvPr id="217" name="Pfeil: nach oben gebogen 216">
            <a:extLst>
              <a:ext uri="{FF2B5EF4-FFF2-40B4-BE49-F238E27FC236}">
                <a16:creationId xmlns:a16="http://schemas.microsoft.com/office/drawing/2014/main" id="{B65BB7EF-1364-B033-F779-B32767DA0CA5}"/>
              </a:ext>
            </a:extLst>
          </p:cNvPr>
          <p:cNvSpPr/>
          <p:nvPr/>
        </p:nvSpPr>
        <p:spPr>
          <a:xfrm rot="5400000" flipH="1">
            <a:off x="18345918" y="8354896"/>
            <a:ext cx="1087995" cy="3564937"/>
          </a:xfrm>
          <a:prstGeom prst="bentUpArrow">
            <a:avLst>
              <a:gd name="adj1" fmla="val 41498"/>
              <a:gd name="adj2" fmla="val 39997"/>
              <a:gd name="adj3" fmla="val 29499"/>
            </a:avLst>
          </a:prstGeom>
          <a:solidFill>
            <a:srgbClr val="C55A1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8" name="Textfeld 217">
            <a:extLst>
              <a:ext uri="{FF2B5EF4-FFF2-40B4-BE49-F238E27FC236}">
                <a16:creationId xmlns:a16="http://schemas.microsoft.com/office/drawing/2014/main" id="{1EC8E50E-62CD-218E-AE79-BEB833705F5A}"/>
              </a:ext>
            </a:extLst>
          </p:cNvPr>
          <p:cNvSpPr txBox="1"/>
          <p:nvPr/>
        </p:nvSpPr>
        <p:spPr>
          <a:xfrm>
            <a:off x="1418880" y="1085049"/>
            <a:ext cx="8780205" cy="430887"/>
          </a:xfrm>
          <a:prstGeom prst="rect">
            <a:avLst/>
          </a:prstGeom>
          <a:noFill/>
        </p:spPr>
        <p:txBody>
          <a:bodyPr wrap="square" rtlCol="0">
            <a:spAutoFit/>
          </a:bodyPr>
          <a:lstStyle/>
          <a:p>
            <a:pPr rtl="0"/>
            <a:r>
              <a:rPr lang="de-DE" sz="2200" b="1" i="0" u="none" strike="noStrike" kern="1200" cap="all" baseline="0" dirty="0">
                <a:solidFill>
                  <a:srgbClr val="004C8B"/>
                </a:solidFill>
                <a:latin typeface="Open Sans" charset="0"/>
                <a:ea typeface="Open Sans" charset="0"/>
                <a:cs typeface="Open Sans" charset="0"/>
              </a:rPr>
              <a:t>Faculty </a:t>
            </a:r>
            <a:r>
              <a:rPr lang="de-DE" sz="2200" b="1" i="0" u="none" strike="noStrike" kern="1200" cap="all" baseline="0" dirty="0" err="1">
                <a:solidFill>
                  <a:srgbClr val="004C8B"/>
                </a:solidFill>
                <a:latin typeface="Open Sans" charset="0"/>
                <a:ea typeface="Open Sans" charset="0"/>
                <a:cs typeface="Open Sans" charset="0"/>
              </a:rPr>
              <a:t>of</a:t>
            </a:r>
            <a:r>
              <a:rPr lang="de-DE" sz="2200" b="1" i="0" u="none" strike="noStrike" kern="1200" cap="all" baseline="0" dirty="0">
                <a:solidFill>
                  <a:srgbClr val="004C8B"/>
                </a:solidFill>
                <a:latin typeface="Open Sans" charset="0"/>
                <a:ea typeface="Open Sans" charset="0"/>
                <a:cs typeface="Open Sans" charset="0"/>
              </a:rPr>
              <a:t> ENGINEERING AND COMPUTER SCIENCE</a:t>
            </a:r>
            <a:endParaRPr lang="de-DE" sz="2200" b="0" i="0" baseline="0" dirty="0">
              <a:solidFill>
                <a:srgbClr val="004C8B"/>
              </a:solidFill>
              <a:latin typeface="Open Sans" charset="0"/>
              <a:ea typeface="Open Sans" charset="0"/>
              <a:cs typeface="Open Sans" charset="0"/>
            </a:endParaRPr>
          </a:p>
        </p:txBody>
      </p:sp>
      <p:sp>
        <p:nvSpPr>
          <p:cNvPr id="220" name="Textfeld 219">
            <a:extLst>
              <a:ext uri="{FF2B5EF4-FFF2-40B4-BE49-F238E27FC236}">
                <a16:creationId xmlns:a16="http://schemas.microsoft.com/office/drawing/2014/main" id="{526EACEB-9809-0849-09EF-19351B8DB378}"/>
              </a:ext>
            </a:extLst>
          </p:cNvPr>
          <p:cNvSpPr txBox="1"/>
          <p:nvPr/>
        </p:nvSpPr>
        <p:spPr>
          <a:xfrm>
            <a:off x="18751212" y="8755743"/>
            <a:ext cx="2211349" cy="1015663"/>
          </a:xfrm>
          <a:prstGeom prst="rect">
            <a:avLst/>
          </a:prstGeom>
          <a:noFill/>
        </p:spPr>
        <p:txBody>
          <a:bodyPr wrap="square" rtlCol="0">
            <a:spAutoFit/>
          </a:bodyPr>
          <a:lstStyle/>
          <a:p>
            <a:pPr algn="ctr"/>
            <a:r>
              <a:rPr lang="de-DE" sz="2000" i="1" dirty="0" err="1">
                <a:latin typeface="Martel Heavy"/>
              </a:rPr>
              <a:t>Apply</a:t>
            </a:r>
            <a:r>
              <a:rPr lang="de-DE" sz="2000" i="1" dirty="0">
                <a:latin typeface="Martel Heavy"/>
              </a:rPr>
              <a:t> </a:t>
            </a:r>
            <a:r>
              <a:rPr lang="de-DE" sz="2000" i="1" dirty="0" err="1">
                <a:latin typeface="Martel Heavy"/>
              </a:rPr>
              <a:t>distribution</a:t>
            </a:r>
            <a:r>
              <a:rPr lang="de-DE" sz="2000" i="1" dirty="0">
                <a:latin typeface="Martel Heavy"/>
              </a:rPr>
              <a:t> </a:t>
            </a:r>
            <a:r>
              <a:rPr lang="de-DE" sz="2000" i="1" dirty="0" err="1">
                <a:latin typeface="Martel Heavy"/>
              </a:rPr>
              <a:t>as</a:t>
            </a:r>
            <a:r>
              <a:rPr lang="de-DE" sz="2000" i="1" dirty="0">
                <a:latin typeface="Martel Heavy"/>
              </a:rPr>
              <a:t> </a:t>
            </a:r>
            <a:r>
              <a:rPr lang="de-DE" sz="2000" i="1" dirty="0" err="1">
                <a:latin typeface="Martel Heavy"/>
              </a:rPr>
              <a:t>action</a:t>
            </a:r>
            <a:r>
              <a:rPr lang="de-DE" sz="2000" i="1" dirty="0">
                <a:latin typeface="Martel Heavy"/>
              </a:rPr>
              <a:t> </a:t>
            </a:r>
            <a:r>
              <a:rPr lang="de-DE" sz="2000" i="1" dirty="0" err="1">
                <a:latin typeface="Martel Heavy"/>
              </a:rPr>
              <a:t>space</a:t>
            </a:r>
            <a:r>
              <a:rPr lang="de-DE" sz="2000" i="1" dirty="0">
                <a:latin typeface="Martel Heavy"/>
              </a:rPr>
              <a:t> </a:t>
            </a:r>
            <a:r>
              <a:rPr lang="de-DE" sz="2000" i="1" dirty="0" err="1">
                <a:latin typeface="Martel Heavy"/>
              </a:rPr>
              <a:t>of</a:t>
            </a:r>
            <a:r>
              <a:rPr lang="de-DE" sz="2000" i="1" dirty="0">
                <a:latin typeface="Martel Heavy"/>
              </a:rPr>
              <a:t> DRL </a:t>
            </a:r>
            <a:endParaRPr lang="en-CA" sz="2000" i="1" dirty="0">
              <a:latin typeface="Martel Heavy"/>
            </a:endParaRPr>
          </a:p>
        </p:txBody>
      </p:sp>
      <p:sp>
        <p:nvSpPr>
          <p:cNvPr id="12" name="Textfeld 11">
            <a:extLst>
              <a:ext uri="{FF2B5EF4-FFF2-40B4-BE49-F238E27FC236}">
                <a16:creationId xmlns:a16="http://schemas.microsoft.com/office/drawing/2014/main" id="{7BEFBD90-E572-7324-C405-D981C09E09E1}"/>
              </a:ext>
            </a:extLst>
          </p:cNvPr>
          <p:cNvSpPr txBox="1"/>
          <p:nvPr/>
        </p:nvSpPr>
        <p:spPr>
          <a:xfrm>
            <a:off x="18450137" y="12273790"/>
            <a:ext cx="5933826" cy="646331"/>
          </a:xfrm>
          <a:prstGeom prst="rect">
            <a:avLst/>
          </a:prstGeom>
          <a:noFill/>
        </p:spPr>
        <p:txBody>
          <a:bodyPr wrap="square" rtlCol="0">
            <a:spAutoFit/>
          </a:bodyPr>
          <a:lstStyle/>
          <a:p>
            <a:r>
              <a:rPr lang="de-DE" dirty="0" err="1">
                <a:latin typeface="Martel Heavy"/>
              </a:rPr>
              <a:t>Decision</a:t>
            </a:r>
            <a:r>
              <a:rPr lang="de-DE" dirty="0">
                <a:latin typeface="Martel Heavy"/>
              </a:rPr>
              <a:t> </a:t>
            </a:r>
            <a:r>
              <a:rPr lang="de-DE" dirty="0" err="1">
                <a:latin typeface="Martel Heavy"/>
              </a:rPr>
              <a:t>making</a:t>
            </a:r>
            <a:r>
              <a:rPr lang="de-DE" dirty="0">
                <a:latin typeface="Martel Heavy"/>
              </a:rPr>
              <a:t> </a:t>
            </a:r>
            <a:r>
              <a:rPr lang="de-DE" dirty="0" err="1">
                <a:latin typeface="Martel Heavy"/>
              </a:rPr>
              <a:t>process</a:t>
            </a:r>
            <a:r>
              <a:rPr lang="de-DE" dirty="0">
                <a:latin typeface="Martel Heavy"/>
              </a:rPr>
              <a:t> </a:t>
            </a:r>
            <a:r>
              <a:rPr lang="de-DE" dirty="0" err="1">
                <a:latin typeface="Martel Heavy"/>
              </a:rPr>
              <a:t>of</a:t>
            </a:r>
            <a:r>
              <a:rPr lang="de-DE" dirty="0">
                <a:latin typeface="Martel Heavy"/>
              </a:rPr>
              <a:t> a </a:t>
            </a:r>
            <a:r>
              <a:rPr lang="de-DE" dirty="0" err="1">
                <a:latin typeface="Martel Heavy"/>
              </a:rPr>
              <a:t>single</a:t>
            </a:r>
            <a:r>
              <a:rPr lang="de-DE" dirty="0">
                <a:latin typeface="Martel Heavy"/>
              </a:rPr>
              <a:t> </a:t>
            </a:r>
            <a:r>
              <a:rPr lang="de-DE" dirty="0" err="1">
                <a:latin typeface="Martel Heavy"/>
              </a:rPr>
              <a:t>move</a:t>
            </a:r>
            <a:endParaRPr lang="de-DE" dirty="0">
              <a:latin typeface="Martel Heavy"/>
            </a:endParaRPr>
          </a:p>
          <a:p>
            <a:r>
              <a:rPr lang="de-DE" dirty="0">
                <a:solidFill>
                  <a:schemeClr val="bg2">
                    <a:lumMod val="75000"/>
                  </a:schemeClr>
                </a:solidFill>
                <a:latin typeface="Martel Heavy"/>
              </a:rPr>
              <a:t>Quelle: Helen Haase</a:t>
            </a:r>
            <a:endParaRPr lang="en-CA" dirty="0">
              <a:solidFill>
                <a:schemeClr val="bg2">
                  <a:lumMod val="75000"/>
                </a:schemeClr>
              </a:solidFill>
              <a:latin typeface="Martel Heavy"/>
            </a:endParaRPr>
          </a:p>
        </p:txBody>
      </p:sp>
    </p:spTree>
    <p:extLst>
      <p:ext uri="{BB962C8B-B14F-4D97-AF65-F5344CB8AC3E}">
        <p14:creationId xmlns:p14="http://schemas.microsoft.com/office/powerpoint/2010/main" val="1745606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1B5EE8-98E3-0AA5-FDE4-1ABD7C80BC99}"/>
              </a:ext>
            </a:extLst>
          </p:cNvPr>
          <p:cNvSpPr>
            <a:spLocks noGrp="1"/>
          </p:cNvSpPr>
          <p:nvPr>
            <p:ph type="ctrTitle"/>
          </p:nvPr>
        </p:nvSpPr>
        <p:spPr>
          <a:xfrm>
            <a:off x="1313585" y="2227486"/>
            <a:ext cx="17620771" cy="1435161"/>
          </a:xfrm>
        </p:spPr>
        <p:txBody>
          <a:bodyPr/>
          <a:lstStyle/>
          <a:p>
            <a:r>
              <a:rPr lang="en-CA" dirty="0"/>
              <a:t>Deep Reinforcement Learning for Multi-Agent Systems on the Example of Chess</a:t>
            </a:r>
          </a:p>
        </p:txBody>
      </p:sp>
      <p:sp>
        <p:nvSpPr>
          <p:cNvPr id="10" name="Textplatzhalter 9">
            <a:extLst>
              <a:ext uri="{FF2B5EF4-FFF2-40B4-BE49-F238E27FC236}">
                <a16:creationId xmlns:a16="http://schemas.microsoft.com/office/drawing/2014/main" id="{33D4BEED-E4FA-A539-B22F-81F9D859C4CF}"/>
              </a:ext>
            </a:extLst>
          </p:cNvPr>
          <p:cNvSpPr>
            <a:spLocks noGrp="1"/>
          </p:cNvSpPr>
          <p:nvPr>
            <p:ph type="body" sz="quarter" idx="24"/>
          </p:nvPr>
        </p:nvSpPr>
        <p:spPr>
          <a:xfrm>
            <a:off x="1418880" y="1469249"/>
            <a:ext cx="9534981" cy="575362"/>
          </a:xfrm>
        </p:spPr>
        <p:txBody>
          <a:bodyPr/>
          <a:lstStyle/>
          <a:p>
            <a:r>
              <a:rPr lang="en-CA" dirty="0"/>
              <a:t>Department of Computer Science</a:t>
            </a:r>
          </a:p>
        </p:txBody>
      </p:sp>
      <p:sp>
        <p:nvSpPr>
          <p:cNvPr id="13" name="Textplatzhalter 12">
            <a:extLst>
              <a:ext uri="{FF2B5EF4-FFF2-40B4-BE49-F238E27FC236}">
                <a16:creationId xmlns:a16="http://schemas.microsoft.com/office/drawing/2014/main" id="{50745873-E4AD-7108-D0B5-F54BA9871AF0}"/>
              </a:ext>
            </a:extLst>
          </p:cNvPr>
          <p:cNvSpPr>
            <a:spLocks noGrp="1"/>
          </p:cNvSpPr>
          <p:nvPr>
            <p:ph type="body" sz="quarter" idx="4294967295"/>
          </p:nvPr>
        </p:nvSpPr>
        <p:spPr>
          <a:xfrm>
            <a:off x="9293425" y="19900368"/>
            <a:ext cx="6898525" cy="484433"/>
          </a:xfrm>
        </p:spPr>
        <p:txBody>
          <a:bodyPr>
            <a:noAutofit/>
          </a:bodyPr>
          <a:lstStyle/>
          <a:p>
            <a:pPr marL="0" indent="0">
              <a:lnSpc>
                <a:spcPct val="100000"/>
              </a:lnSpc>
              <a:buNone/>
            </a:pPr>
            <a:r>
              <a:rPr lang="en-CA" sz="2500" dirty="0">
                <a:latin typeface="Open Sans" panose="020B0606030504020204" pitchFamily="34" charset="0"/>
                <a:ea typeface="Open Sans" panose="020B0606030504020204" pitchFamily="34" charset="0"/>
                <a:cs typeface="Open Sans" panose="020B0606030504020204" pitchFamily="34" charset="0"/>
              </a:rPr>
              <a:t>Reinforcement Learning </a:t>
            </a:r>
            <a:br>
              <a:rPr lang="en-CA" sz="2500" dirty="0">
                <a:latin typeface="Open Sans" panose="020B0606030504020204" pitchFamily="34" charset="0"/>
                <a:ea typeface="Open Sans" panose="020B0606030504020204" pitchFamily="34" charset="0"/>
                <a:cs typeface="Open Sans" panose="020B0606030504020204" pitchFamily="34" charset="0"/>
              </a:rPr>
            </a:br>
            <a:r>
              <a:rPr lang="en-CA" sz="2500" dirty="0">
                <a:latin typeface="Open Sans" panose="020B0606030504020204" pitchFamily="34" charset="0"/>
                <a:ea typeface="Open Sans" panose="020B0606030504020204" pitchFamily="34" charset="0"/>
                <a:cs typeface="Open Sans" panose="020B0606030504020204" pitchFamily="34" charset="0"/>
              </a:rPr>
              <a:t>Multi-Agent Systems</a:t>
            </a:r>
          </a:p>
        </p:txBody>
      </p:sp>
      <p:sp>
        <p:nvSpPr>
          <p:cNvPr id="14" name="Textplatzhalter 12">
            <a:extLst>
              <a:ext uri="{FF2B5EF4-FFF2-40B4-BE49-F238E27FC236}">
                <a16:creationId xmlns:a16="http://schemas.microsoft.com/office/drawing/2014/main" id="{2C8D22A7-521E-763A-FAD1-2545AB8A5E9A}"/>
              </a:ext>
            </a:extLst>
          </p:cNvPr>
          <p:cNvSpPr txBox="1">
            <a:spLocks/>
          </p:cNvSpPr>
          <p:nvPr/>
        </p:nvSpPr>
        <p:spPr>
          <a:xfrm>
            <a:off x="18594353" y="20045292"/>
            <a:ext cx="10485143" cy="507367"/>
          </a:xfrm>
          <a:prstGeom prst="rect">
            <a:avLst/>
          </a:prstGeom>
        </p:spPr>
        <p:txBody>
          <a:bodyPr vert="horz" lIns="91440" tIns="45720" rIns="91440" bIns="45720" rtlCol="0" anchor="t" anchorCtr="0">
            <a:noAutofit/>
          </a:bodyPr>
          <a:lstStyle>
            <a:lvl1pPr marL="0" indent="0" algn="l" defTabSz="2832080" rtl="0" eaLnBrk="1" latinLnBrk="0" hangingPunct="1">
              <a:lnSpc>
                <a:spcPct val="20000"/>
              </a:lnSpc>
              <a:spcBef>
                <a:spcPts val="3097"/>
              </a:spcBef>
              <a:buFont typeface="Arial" panose="020B0604020202020204" pitchFamily="34" charset="0"/>
              <a:buNone/>
              <a:defRPr sz="2000" b="0" i="0" kern="1200" baseline="0">
                <a:solidFill>
                  <a:schemeClr val="tx1"/>
                </a:solidFill>
                <a:latin typeface="Open Sans" charset="0"/>
                <a:ea typeface="Open Sans" charset="0"/>
                <a:cs typeface="Open Sans" charset="0"/>
              </a:defRPr>
            </a:lvl1pPr>
            <a:lvl2pPr marL="2124060" indent="-708020" algn="l" defTabSz="2832080" rtl="0" eaLnBrk="1" latinLnBrk="0" hangingPunct="1">
              <a:lnSpc>
                <a:spcPct val="90000"/>
              </a:lnSpc>
              <a:spcBef>
                <a:spcPts val="1549"/>
              </a:spcBef>
              <a:buFont typeface="Arial" panose="020B0604020202020204" pitchFamily="34" charset="0"/>
              <a:buChar char="•"/>
              <a:defRPr sz="7433" kern="1200">
                <a:solidFill>
                  <a:schemeClr val="tx1"/>
                </a:solidFill>
                <a:latin typeface="+mn-lt"/>
                <a:ea typeface="+mn-ea"/>
                <a:cs typeface="+mn-cs"/>
              </a:defRPr>
            </a:lvl2pPr>
            <a:lvl3pPr marL="3540100" indent="-708020" algn="l" defTabSz="2832080" rtl="0" eaLnBrk="1" latinLnBrk="0" hangingPunct="1">
              <a:lnSpc>
                <a:spcPct val="90000"/>
              </a:lnSpc>
              <a:spcBef>
                <a:spcPts val="1549"/>
              </a:spcBef>
              <a:buFont typeface="Arial" panose="020B0604020202020204" pitchFamily="34" charset="0"/>
              <a:buChar char="•"/>
              <a:defRPr sz="6194" kern="1200">
                <a:solidFill>
                  <a:schemeClr val="tx1"/>
                </a:solidFill>
                <a:latin typeface="+mn-lt"/>
                <a:ea typeface="+mn-ea"/>
                <a:cs typeface="+mn-cs"/>
              </a:defRPr>
            </a:lvl3pPr>
            <a:lvl4pPr marL="495613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4pPr>
            <a:lvl5pPr marL="637217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5pPr>
            <a:lvl6pPr marL="778821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6pPr>
            <a:lvl7pPr marL="920425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7pPr>
            <a:lvl8pPr marL="1062029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8pPr>
            <a:lvl9pPr marL="1203633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9pPr>
          </a:lstStyle>
          <a:p>
            <a:r>
              <a:rPr lang="en-CA" sz="2500" b="1" dirty="0"/>
              <a:t>Helen Haase (</a:t>
            </a:r>
            <a:r>
              <a:rPr lang="en-CA" sz="2500" b="1" dirty="0" err="1"/>
              <a:t>B.Sc</a:t>
            </a:r>
            <a:r>
              <a:rPr lang="en-CA" sz="2500" b="1" dirty="0"/>
              <a:t>)                          Prof. Dr. Thomas </a:t>
            </a:r>
            <a:r>
              <a:rPr lang="en-CA" sz="2500" b="1" dirty="0" err="1"/>
              <a:t>Clemen</a:t>
            </a:r>
            <a:endParaRPr lang="en-CA" sz="2500" b="1" dirty="0"/>
          </a:p>
          <a:p>
            <a:r>
              <a:rPr lang="en-CA" sz="2500" dirty="0"/>
              <a:t>Helen.Haase@haw-hamburg.de    Thomas.Clemen@haw-hamburg.de  </a:t>
            </a:r>
          </a:p>
        </p:txBody>
      </p:sp>
      <p:sp>
        <p:nvSpPr>
          <p:cNvPr id="15" name="Textfeld 14">
            <a:extLst>
              <a:ext uri="{FF2B5EF4-FFF2-40B4-BE49-F238E27FC236}">
                <a16:creationId xmlns:a16="http://schemas.microsoft.com/office/drawing/2014/main" id="{5A745758-904B-B27C-35F0-691B4E9E64BD}"/>
              </a:ext>
            </a:extLst>
          </p:cNvPr>
          <p:cNvSpPr txBox="1"/>
          <p:nvPr/>
        </p:nvSpPr>
        <p:spPr>
          <a:xfrm>
            <a:off x="1243696" y="6613529"/>
            <a:ext cx="23347867" cy="6555641"/>
          </a:xfrm>
          <a:prstGeom prst="rect">
            <a:avLst/>
          </a:prstGeom>
          <a:noFill/>
        </p:spPr>
        <p:txBody>
          <a:bodyPr wrap="square" numCol="3" spcCol="720000" rtlCol="0">
            <a:spAutoFit/>
          </a:bodyPr>
          <a:lstStyle/>
          <a:p>
            <a:pPr algn="just"/>
            <a:r>
              <a:rPr lang="en-CA" sz="4500" b="1" dirty="0">
                <a:solidFill>
                  <a:srgbClr val="004C8B"/>
                </a:solidFill>
                <a:latin typeface="Martel Heavy"/>
              </a:rPr>
              <a:t>Methods</a:t>
            </a:r>
          </a:p>
          <a:p>
            <a:r>
              <a:rPr lang="en-CA" sz="3500" b="1" dirty="0">
                <a:solidFill>
                  <a:srgbClr val="004C8B"/>
                </a:solidFill>
                <a:latin typeface="Martel Heavy"/>
              </a:rPr>
              <a:t>Phase 1 – Approximating an action space through a frequency distribution</a:t>
            </a:r>
          </a:p>
          <a:p>
            <a:pPr marL="342900" indent="-342900" algn="just">
              <a:buFont typeface="Arial" panose="020B0604020202020204" pitchFamily="34" charset="0"/>
              <a:buChar char="•"/>
            </a:pPr>
            <a:r>
              <a:rPr lang="en-CA" sz="2500" dirty="0">
                <a:solidFill>
                  <a:srgbClr val="004C8B"/>
                </a:solidFill>
                <a:latin typeface="Martel Heavy"/>
              </a:rPr>
              <a:t>Take a dataset of thousands of played games from </a:t>
            </a:r>
            <a:r>
              <a:rPr lang="en-CA" sz="2500" dirty="0" err="1">
                <a:solidFill>
                  <a:srgbClr val="004C8B"/>
                </a:solidFill>
                <a:latin typeface="Martel Heavy"/>
              </a:rPr>
              <a:t>LichessAPI</a:t>
            </a:r>
            <a:r>
              <a:rPr lang="en-CA" sz="2500" dirty="0">
                <a:solidFill>
                  <a:srgbClr val="004C8B"/>
                </a:solidFill>
                <a:latin typeface="Martel Heavy"/>
              </a:rPr>
              <a:t> and clean the dataset</a:t>
            </a:r>
          </a:p>
          <a:p>
            <a:pPr marL="342900" indent="-342900" algn="just">
              <a:buFont typeface="Arial" panose="020B0604020202020204" pitchFamily="34" charset="0"/>
              <a:buChar char="•"/>
            </a:pPr>
            <a:r>
              <a:rPr lang="en-CA" sz="2500" dirty="0">
                <a:solidFill>
                  <a:srgbClr val="004C8B"/>
                </a:solidFill>
                <a:latin typeface="Martel Heavy"/>
              </a:rPr>
              <a:t>Convert the algebraic notation of each game into action samples of each individual piece, calculate a frequency distribution and training samples</a:t>
            </a:r>
          </a:p>
          <a:p>
            <a:pPr marL="342900" indent="-342900" algn="just">
              <a:buFont typeface="Arial" panose="020B0604020202020204" pitchFamily="34" charset="0"/>
              <a:buChar char="•"/>
            </a:pPr>
            <a:r>
              <a:rPr lang="en-CA" sz="2500" dirty="0">
                <a:solidFill>
                  <a:srgbClr val="004C8B"/>
                </a:solidFill>
                <a:latin typeface="Martel Heavy"/>
              </a:rPr>
              <a:t>Use frequency distribution as a starting place of the action space of each piece</a:t>
            </a:r>
          </a:p>
          <a:p>
            <a:pPr marL="342900" indent="-342900" algn="just">
              <a:buFont typeface="Arial" panose="020B0604020202020204" pitchFamily="34" charset="0"/>
              <a:buChar char="•"/>
            </a:pPr>
            <a:endParaRPr lang="en-CA" sz="2500" dirty="0">
              <a:solidFill>
                <a:srgbClr val="004C8B"/>
              </a:solidFill>
              <a:latin typeface="Martel Heavy"/>
            </a:endParaRPr>
          </a:p>
          <a:p>
            <a:pPr marL="342900" indent="-342900" algn="just">
              <a:buFont typeface="Arial" panose="020B0604020202020204" pitchFamily="34" charset="0"/>
              <a:buChar char="•"/>
            </a:pPr>
            <a:endParaRPr lang="en-CA" sz="2500" dirty="0">
              <a:solidFill>
                <a:srgbClr val="004C8B"/>
              </a:solidFill>
              <a:latin typeface="Martel Heavy"/>
            </a:endParaRPr>
          </a:p>
          <a:p>
            <a:pPr algn="just"/>
            <a:endParaRPr lang="en-CA" sz="2500" dirty="0">
              <a:solidFill>
                <a:srgbClr val="004C8B"/>
              </a:solidFill>
              <a:latin typeface="Martel Heavy"/>
            </a:endParaRPr>
          </a:p>
          <a:p>
            <a:pPr marL="342900" indent="-342900" algn="just">
              <a:buFont typeface="Arial" panose="020B0604020202020204" pitchFamily="34" charset="0"/>
              <a:buChar char="•"/>
            </a:pPr>
            <a:endParaRPr lang="en-CA" sz="2500" dirty="0">
              <a:solidFill>
                <a:srgbClr val="004C8B"/>
              </a:solidFill>
              <a:latin typeface="Martel Heavy"/>
            </a:endParaRPr>
          </a:p>
          <a:p>
            <a:pPr marL="342900" indent="-342900" algn="just">
              <a:buFont typeface="Arial" panose="020B0604020202020204" pitchFamily="34" charset="0"/>
              <a:buChar char="•"/>
            </a:pPr>
            <a:endParaRPr lang="en-CA" sz="2500" dirty="0">
              <a:solidFill>
                <a:srgbClr val="004C8B"/>
              </a:solidFill>
              <a:latin typeface="Martel Heavy"/>
            </a:endParaRPr>
          </a:p>
          <a:p>
            <a:pPr algn="just"/>
            <a:r>
              <a:rPr lang="en-CA" sz="4500" b="1" dirty="0">
                <a:solidFill>
                  <a:srgbClr val="004C8B"/>
                </a:solidFill>
                <a:latin typeface="Martel Heavy"/>
              </a:rPr>
              <a:t>Results</a:t>
            </a:r>
          </a:p>
          <a:p>
            <a:pPr marL="342900" indent="-342900" algn="just">
              <a:buFont typeface="Arial" panose="020B0604020202020204" pitchFamily="34" charset="0"/>
              <a:buChar char="•"/>
            </a:pPr>
            <a:r>
              <a:rPr lang="en-CA" sz="2500" dirty="0">
                <a:solidFill>
                  <a:srgbClr val="004C8B"/>
                </a:solidFill>
                <a:latin typeface="Martel Heavy"/>
              </a:rPr>
              <a:t>After performing a small subset of 65 games the frequency distribution can be derived individually per color, piece type, and even for each individual piece</a:t>
            </a:r>
          </a:p>
          <a:p>
            <a:pPr marL="342900" indent="-342900" algn="just">
              <a:buFont typeface="Arial" panose="020B0604020202020204" pitchFamily="34" charset="0"/>
              <a:buChar char="•"/>
            </a:pPr>
            <a:r>
              <a:rPr lang="en-CA" sz="2500" dirty="0">
                <a:solidFill>
                  <a:srgbClr val="004C8B"/>
                </a:solidFill>
                <a:latin typeface="Martel Heavy"/>
              </a:rPr>
              <a:t>These distribution yielded a complete action space of each piece, while already incorporating strategic preferences of each piece</a:t>
            </a: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4500" b="1" dirty="0">
              <a:solidFill>
                <a:srgbClr val="004C8B"/>
              </a:solidFill>
              <a:latin typeface="Martel Heavy"/>
            </a:endParaRPr>
          </a:p>
          <a:p>
            <a:pPr algn="just"/>
            <a:endParaRPr lang="en-CA" sz="4500" b="1" dirty="0">
              <a:solidFill>
                <a:srgbClr val="004C8B"/>
              </a:solidFill>
              <a:latin typeface="Martel Heavy"/>
            </a:endParaRPr>
          </a:p>
          <a:p>
            <a:pPr algn="just"/>
            <a:endParaRPr lang="en-CA" sz="2500" b="1" dirty="0">
              <a:solidFill>
                <a:srgbClr val="004C8B"/>
              </a:solidFill>
              <a:latin typeface="Martel Heavy"/>
            </a:endParaRPr>
          </a:p>
          <a:p>
            <a:pPr algn="just"/>
            <a:endParaRPr lang="en-CA" sz="2500" b="1" dirty="0">
              <a:solidFill>
                <a:srgbClr val="004C8B"/>
              </a:solidFill>
              <a:latin typeface="Martel Heavy"/>
            </a:endParaRPr>
          </a:p>
          <a:p>
            <a:pPr algn="just"/>
            <a:endParaRPr lang="en-CA" sz="2500" b="1" dirty="0">
              <a:solidFill>
                <a:srgbClr val="004C8B"/>
              </a:solidFill>
              <a:latin typeface="Martel Heavy"/>
            </a:endParaRPr>
          </a:p>
          <a:p>
            <a:pPr algn="just"/>
            <a:endParaRPr lang="en-CA" sz="2500" dirty="0">
              <a:solidFill>
                <a:srgbClr val="004C8B"/>
              </a:solidFill>
              <a:latin typeface="Martel Heavy"/>
            </a:endParaRPr>
          </a:p>
        </p:txBody>
      </p:sp>
      <p:grpSp>
        <p:nvGrpSpPr>
          <p:cNvPr id="100" name="Gruppieren 99">
            <a:extLst>
              <a:ext uri="{FF2B5EF4-FFF2-40B4-BE49-F238E27FC236}">
                <a16:creationId xmlns:a16="http://schemas.microsoft.com/office/drawing/2014/main" id="{3A7CD113-5F79-A829-207A-F1341F788A66}"/>
              </a:ext>
            </a:extLst>
          </p:cNvPr>
          <p:cNvGrpSpPr/>
          <p:nvPr/>
        </p:nvGrpSpPr>
        <p:grpSpPr>
          <a:xfrm>
            <a:off x="18995266" y="3670406"/>
            <a:ext cx="10030345" cy="6765943"/>
            <a:chOff x="18944535" y="12607270"/>
            <a:chExt cx="10375600" cy="6998834"/>
          </a:xfrm>
        </p:grpSpPr>
        <p:grpSp>
          <p:nvGrpSpPr>
            <p:cNvPr id="196" name="Gruppieren 195">
              <a:extLst>
                <a:ext uri="{FF2B5EF4-FFF2-40B4-BE49-F238E27FC236}">
                  <a16:creationId xmlns:a16="http://schemas.microsoft.com/office/drawing/2014/main" id="{C1DCCA10-FF37-7E1F-FC2A-6FDAFA88E916}"/>
                </a:ext>
              </a:extLst>
            </p:cNvPr>
            <p:cNvGrpSpPr/>
            <p:nvPr/>
          </p:nvGrpSpPr>
          <p:grpSpPr>
            <a:xfrm>
              <a:off x="18944535" y="12607270"/>
              <a:ext cx="10375600" cy="6998834"/>
              <a:chOff x="20259675" y="2955522"/>
              <a:chExt cx="10375600" cy="6998834"/>
            </a:xfrm>
          </p:grpSpPr>
          <p:pic>
            <p:nvPicPr>
              <p:cNvPr id="3" name="Grafik 2" descr="Ein Bild, das Spiele, Brettspiel, Hallensportarten, Screenshot enthält.&#10;&#10;Automatisch generierte Beschreibung">
                <a:extLst>
                  <a:ext uri="{FF2B5EF4-FFF2-40B4-BE49-F238E27FC236}">
                    <a16:creationId xmlns:a16="http://schemas.microsoft.com/office/drawing/2014/main" id="{B40679F8-892C-FC7D-4E38-02950005A08C}"/>
                  </a:ext>
                </a:extLst>
              </p:cNvPr>
              <p:cNvPicPr>
                <a:picLocks noChangeAspect="1"/>
              </p:cNvPicPr>
              <p:nvPr/>
            </p:nvPicPr>
            <p:blipFill>
              <a:blip r:embed="rId2">
                <a:alphaModFix amt="55000"/>
              </a:blip>
              <a:stretch>
                <a:fillRect/>
              </a:stretch>
            </p:blipFill>
            <p:spPr>
              <a:xfrm>
                <a:off x="20259675" y="2955522"/>
                <a:ext cx="6305925" cy="6402684"/>
              </a:xfrm>
              <a:prstGeom prst="rect">
                <a:avLst/>
              </a:prstGeom>
              <a:noFill/>
            </p:spPr>
          </p:pic>
          <p:pic>
            <p:nvPicPr>
              <p:cNvPr id="4" name="Grafik 3" descr="Ein Bild, das Spiele, Brettspiel, Hallensportarten, Screenshot enthält.&#10;&#10;Automatisch generierte Beschreibung">
                <a:extLst>
                  <a:ext uri="{FF2B5EF4-FFF2-40B4-BE49-F238E27FC236}">
                    <a16:creationId xmlns:a16="http://schemas.microsoft.com/office/drawing/2014/main" id="{6E4364C0-628F-1DB3-4FD6-AEBB4231E3D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121000"/>
                        </a14:imgEffect>
                      </a14:imgLayer>
                    </a14:imgProps>
                  </a:ext>
                </a:extLst>
              </a:blip>
              <a:srcRect l="50241" t="38723" r="27283" b="105"/>
              <a:stretch/>
            </p:blipFill>
            <p:spPr>
              <a:xfrm>
                <a:off x="23412638" y="5416858"/>
                <a:ext cx="1417320" cy="3916681"/>
              </a:xfrm>
              <a:prstGeom prst="rect">
                <a:avLst/>
              </a:prstGeom>
              <a:ln w="31750">
                <a:solidFill>
                  <a:schemeClr val="tx1"/>
                </a:solidFill>
              </a:ln>
            </p:spPr>
          </p:pic>
          <p:sp>
            <p:nvSpPr>
              <p:cNvPr id="93" name="Pfeil: nach unten 92">
                <a:extLst>
                  <a:ext uri="{FF2B5EF4-FFF2-40B4-BE49-F238E27FC236}">
                    <a16:creationId xmlns:a16="http://schemas.microsoft.com/office/drawing/2014/main" id="{AAD2C15A-3CFE-6AD0-E4BE-F029E758F962}"/>
                  </a:ext>
                </a:extLst>
              </p:cNvPr>
              <p:cNvSpPr/>
              <p:nvPr/>
            </p:nvSpPr>
            <p:spPr>
              <a:xfrm rot="10800000">
                <a:off x="24292309" y="6023162"/>
                <a:ext cx="338021" cy="369331"/>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dirty="0"/>
              </a:p>
            </p:txBody>
          </p:sp>
          <p:sp>
            <p:nvSpPr>
              <p:cNvPr id="94" name="Pfeil: nach unten 93">
                <a:extLst>
                  <a:ext uri="{FF2B5EF4-FFF2-40B4-BE49-F238E27FC236}">
                    <a16:creationId xmlns:a16="http://schemas.microsoft.com/office/drawing/2014/main" id="{90F465CE-1881-6D73-B5BA-217E93061BA3}"/>
                  </a:ext>
                </a:extLst>
              </p:cNvPr>
              <p:cNvSpPr/>
              <p:nvPr/>
            </p:nvSpPr>
            <p:spPr>
              <a:xfrm rot="5400000">
                <a:off x="24035248" y="5643333"/>
                <a:ext cx="338021" cy="338020"/>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dirty="0"/>
              </a:p>
            </p:txBody>
          </p:sp>
          <p:sp>
            <p:nvSpPr>
              <p:cNvPr id="98" name="Textfeld 97">
                <a:extLst>
                  <a:ext uri="{FF2B5EF4-FFF2-40B4-BE49-F238E27FC236}">
                    <a16:creationId xmlns:a16="http://schemas.microsoft.com/office/drawing/2014/main" id="{85BD9B00-63FC-0673-AD52-F382A20FCDB6}"/>
                  </a:ext>
                </a:extLst>
              </p:cNvPr>
              <p:cNvSpPr txBox="1"/>
              <p:nvPr/>
            </p:nvSpPr>
            <p:spPr>
              <a:xfrm>
                <a:off x="24197404" y="5363615"/>
                <a:ext cx="761271" cy="382045"/>
              </a:xfrm>
              <a:prstGeom prst="rect">
                <a:avLst/>
              </a:prstGeom>
              <a:noFill/>
            </p:spPr>
            <p:txBody>
              <a:bodyPr wrap="square" rtlCol="0">
                <a:spAutoFit/>
              </a:bodyPr>
              <a:lstStyle/>
              <a:p>
                <a:r>
                  <a:rPr lang="en-CA" dirty="0"/>
                  <a:t>[-</a:t>
                </a:r>
                <a:r>
                  <a:rPr lang="en-CA" dirty="0">
                    <a:latin typeface="Martel Heavy"/>
                  </a:rPr>
                  <a:t>1,2</a:t>
                </a:r>
                <a:r>
                  <a:rPr lang="en-CA" dirty="0"/>
                  <a:t>]</a:t>
                </a:r>
              </a:p>
            </p:txBody>
          </p:sp>
          <p:sp>
            <p:nvSpPr>
              <p:cNvPr id="105" name="Pfeil: nach unten 104">
                <a:extLst>
                  <a:ext uri="{FF2B5EF4-FFF2-40B4-BE49-F238E27FC236}">
                    <a16:creationId xmlns:a16="http://schemas.microsoft.com/office/drawing/2014/main" id="{6AB0C764-1B78-6445-8256-27C82D18F4C0}"/>
                  </a:ext>
                </a:extLst>
              </p:cNvPr>
              <p:cNvSpPr/>
              <p:nvPr/>
            </p:nvSpPr>
            <p:spPr>
              <a:xfrm>
                <a:off x="28018695" y="8620604"/>
                <a:ext cx="704804" cy="402177"/>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106" name="Textfeld 105">
                <a:extLst>
                  <a:ext uri="{FF2B5EF4-FFF2-40B4-BE49-F238E27FC236}">
                    <a16:creationId xmlns:a16="http://schemas.microsoft.com/office/drawing/2014/main" id="{F8598773-FEFC-1087-CC76-BA3F23AA3D2E}"/>
                  </a:ext>
                </a:extLst>
              </p:cNvPr>
              <p:cNvSpPr txBox="1"/>
              <p:nvPr/>
            </p:nvSpPr>
            <p:spPr>
              <a:xfrm>
                <a:off x="27427936" y="9222104"/>
                <a:ext cx="1935114" cy="732252"/>
              </a:xfrm>
              <a:prstGeom prst="rect">
                <a:avLst/>
              </a:prstGeom>
              <a:noFill/>
            </p:spPr>
            <p:txBody>
              <a:bodyPr wrap="square" rtlCol="0">
                <a:spAutoFit/>
              </a:bodyPr>
              <a:lstStyle/>
              <a:p>
                <a:pPr algn="ctr"/>
                <a:r>
                  <a:rPr lang="en-CA" sz="2000" i="1" dirty="0">
                    <a:latin typeface="Martel Heavy"/>
                  </a:rPr>
                  <a:t>Move Knight (R)</a:t>
                </a:r>
              </a:p>
              <a:p>
                <a:pPr algn="ctr"/>
                <a:r>
                  <a:rPr lang="en-CA" sz="2000" i="1" dirty="0">
                    <a:latin typeface="Martel Heavy"/>
                  </a:rPr>
                  <a:t>From F3 to E5</a:t>
                </a:r>
              </a:p>
            </p:txBody>
          </p:sp>
          <p:grpSp>
            <p:nvGrpSpPr>
              <p:cNvPr id="170" name="Gruppieren 169">
                <a:extLst>
                  <a:ext uri="{FF2B5EF4-FFF2-40B4-BE49-F238E27FC236}">
                    <a16:creationId xmlns:a16="http://schemas.microsoft.com/office/drawing/2014/main" id="{82EBD31A-6E4F-050C-1533-4F4B341DD6AF}"/>
                  </a:ext>
                </a:extLst>
              </p:cNvPr>
              <p:cNvGrpSpPr/>
              <p:nvPr/>
            </p:nvGrpSpPr>
            <p:grpSpPr>
              <a:xfrm>
                <a:off x="26941077" y="4578385"/>
                <a:ext cx="3667674" cy="1693090"/>
                <a:chOff x="26442656" y="6705318"/>
                <a:chExt cx="3667674" cy="1693090"/>
              </a:xfrm>
            </p:grpSpPr>
            <p:grpSp>
              <p:nvGrpSpPr>
                <p:cNvPr id="169" name="Gruppieren 168">
                  <a:extLst>
                    <a:ext uri="{FF2B5EF4-FFF2-40B4-BE49-F238E27FC236}">
                      <a16:creationId xmlns:a16="http://schemas.microsoft.com/office/drawing/2014/main" id="{2A04C99D-B6EE-4956-6507-0E693DBA7665}"/>
                    </a:ext>
                  </a:extLst>
                </p:cNvPr>
                <p:cNvGrpSpPr/>
                <p:nvPr/>
              </p:nvGrpSpPr>
              <p:grpSpPr>
                <a:xfrm>
                  <a:off x="26442656" y="6705318"/>
                  <a:ext cx="3188877" cy="1693090"/>
                  <a:chOff x="26862802" y="5009393"/>
                  <a:chExt cx="3188877" cy="1693090"/>
                </a:xfrm>
              </p:grpSpPr>
              <p:sp>
                <p:nvSpPr>
                  <p:cNvPr id="155" name="Legende: mit gebogener Linie mit Rahmen und Akzentuierungsbalken 154">
                    <a:extLst>
                      <a:ext uri="{FF2B5EF4-FFF2-40B4-BE49-F238E27FC236}">
                        <a16:creationId xmlns:a16="http://schemas.microsoft.com/office/drawing/2014/main" id="{9BC5D52F-1905-CA91-1C67-B6D9627D7E46}"/>
                      </a:ext>
                    </a:extLst>
                  </p:cNvPr>
                  <p:cNvSpPr/>
                  <p:nvPr/>
                </p:nvSpPr>
                <p:spPr>
                  <a:xfrm>
                    <a:off x="26862802" y="5009393"/>
                    <a:ext cx="3188877" cy="1323501"/>
                  </a:xfrm>
                  <a:prstGeom prst="accentBorderCallout2">
                    <a:avLst>
                      <a:gd name="adj1" fmla="val 18750"/>
                      <a:gd name="adj2" fmla="val -5109"/>
                      <a:gd name="adj3" fmla="val 18750"/>
                      <a:gd name="adj4" fmla="val -16667"/>
                      <a:gd name="adj5" fmla="val 237996"/>
                      <a:gd name="adj6" fmla="val -70648"/>
                    </a:avLst>
                  </a:prstGeom>
                  <a:solidFill>
                    <a:srgbClr val="FBE5D6"/>
                  </a:solidFill>
                  <a:ln w="254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56" name="Grafik 155" descr="Ein Bild, das Spiele, Brettspiel, Hallensportarten, Screenshot enthält.&#10;&#10;Automatisch generierte Beschreibung">
                    <a:extLst>
                      <a:ext uri="{FF2B5EF4-FFF2-40B4-BE49-F238E27FC236}">
                        <a16:creationId xmlns:a16="http://schemas.microsoft.com/office/drawing/2014/main" id="{27219A39-8D1D-CF75-D7A3-4DF8E5870B60}"/>
                      </a:ext>
                    </a:extLst>
                  </p:cNvPr>
                  <p:cNvPicPr>
                    <a:picLocks noChangeAspect="1"/>
                  </p:cNvPicPr>
                  <p:nvPr/>
                </p:nvPicPr>
                <p:blipFill>
                  <a:blip r:embed="rId5"/>
                  <a:stretch>
                    <a:fillRect/>
                  </a:stretch>
                </p:blipFill>
                <p:spPr>
                  <a:xfrm>
                    <a:off x="26906785" y="5548281"/>
                    <a:ext cx="318459" cy="323346"/>
                  </a:xfrm>
                  <a:prstGeom prst="rect">
                    <a:avLst/>
                  </a:prstGeom>
                </p:spPr>
              </p:pic>
              <p:sp>
                <p:nvSpPr>
                  <p:cNvPr id="157" name="Textfeld 156">
                    <a:extLst>
                      <a:ext uri="{FF2B5EF4-FFF2-40B4-BE49-F238E27FC236}">
                        <a16:creationId xmlns:a16="http://schemas.microsoft.com/office/drawing/2014/main" id="{1C1949D0-EF40-F8AF-E149-0B9F4EE9E14D}"/>
                      </a:ext>
                    </a:extLst>
                  </p:cNvPr>
                  <p:cNvSpPr txBox="1"/>
                  <p:nvPr/>
                </p:nvSpPr>
                <p:spPr>
                  <a:xfrm>
                    <a:off x="27766672" y="5333490"/>
                    <a:ext cx="1643082" cy="1368993"/>
                  </a:xfrm>
                  <a:prstGeom prst="rect">
                    <a:avLst/>
                  </a:prstGeom>
                  <a:noFill/>
                </p:spPr>
                <p:txBody>
                  <a:bodyPr wrap="square" rtlCol="0">
                    <a:spAutoFit/>
                  </a:bodyPr>
                  <a:lstStyle/>
                  <a:p>
                    <a:pPr algn="ctr"/>
                    <a:r>
                      <a:rPr lang="en-CA" sz="2000" dirty="0">
                        <a:latin typeface="Martel Heavy"/>
                      </a:rPr>
                      <a:t>[0,2] – 60%</a:t>
                    </a:r>
                  </a:p>
                  <a:p>
                    <a:pPr algn="ctr"/>
                    <a:r>
                      <a:rPr lang="en-CA" sz="2000" dirty="0">
                        <a:latin typeface="Martel Heavy"/>
                      </a:rPr>
                      <a:t>[0,1] – 10%</a:t>
                    </a:r>
                  </a:p>
                  <a:p>
                    <a:pPr algn="ctr"/>
                    <a:r>
                      <a:rPr lang="en-CA" sz="2000" dirty="0">
                        <a:latin typeface="Martel Heavy"/>
                      </a:rPr>
                      <a:t>…</a:t>
                    </a:r>
                  </a:p>
                  <a:p>
                    <a:pPr algn="ctr"/>
                    <a:endParaRPr lang="en-CA" sz="2000" dirty="0">
                      <a:latin typeface="Martel Heavy"/>
                    </a:endParaRPr>
                  </a:p>
                </p:txBody>
              </p:sp>
              <p:pic>
                <p:nvPicPr>
                  <p:cNvPr id="158" name="Grafik 157" descr="Ein Bild, das Kreis, Entwurf, Symmetrie, Muster enthält.&#10;&#10;Automatisch generierte Beschreibung">
                    <a:extLst>
                      <a:ext uri="{FF2B5EF4-FFF2-40B4-BE49-F238E27FC236}">
                        <a16:creationId xmlns:a16="http://schemas.microsoft.com/office/drawing/2014/main" id="{46E4F282-4676-2511-96DD-CAB96CB62E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27290128" y="5459305"/>
                    <a:ext cx="650292" cy="547283"/>
                  </a:xfrm>
                  <a:prstGeom prst="rect">
                    <a:avLst/>
                  </a:prstGeom>
                </p:spPr>
              </p:pic>
              <p:sp>
                <p:nvSpPr>
                  <p:cNvPr id="159" name="Geschweifte Klammer rechts 158">
                    <a:extLst>
                      <a:ext uri="{FF2B5EF4-FFF2-40B4-BE49-F238E27FC236}">
                        <a16:creationId xmlns:a16="http://schemas.microsoft.com/office/drawing/2014/main" id="{16A6095A-D44E-3E54-D82C-F08DAD627AD6}"/>
                      </a:ext>
                    </a:extLst>
                  </p:cNvPr>
                  <p:cNvSpPr/>
                  <p:nvPr/>
                </p:nvSpPr>
                <p:spPr>
                  <a:xfrm>
                    <a:off x="29119455" y="5174803"/>
                    <a:ext cx="313762" cy="1008939"/>
                  </a:xfrm>
                  <a:prstGeom prst="rightBrac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pic>
                <p:nvPicPr>
                  <p:cNvPr id="161" name="Grafik 160" descr="Ein Bild, das Rechteck, Quadrat, Screenshot, Entwurf enthält.&#10;&#10;Automatisch generierte Beschreibung">
                    <a:extLst>
                      <a:ext uri="{FF2B5EF4-FFF2-40B4-BE49-F238E27FC236}">
                        <a16:creationId xmlns:a16="http://schemas.microsoft.com/office/drawing/2014/main" id="{7185D491-AF9C-9F8A-2A1B-C864CE979953}"/>
                      </a:ext>
                    </a:extLst>
                  </p:cNvPr>
                  <p:cNvPicPr>
                    <a:picLocks noChangeAspect="1"/>
                  </p:cNvPicPr>
                  <p:nvPr/>
                </p:nvPicPr>
                <p:blipFill rotWithShape="1">
                  <a:blip r:embed="rId7">
                    <a:extLst>
                      <a:ext uri="{28A0092B-C50C-407E-A947-70E740481C1C}">
                        <a14:useLocalDpi xmlns:a14="http://schemas.microsoft.com/office/drawing/2010/main" val="0"/>
                      </a:ext>
                    </a:extLst>
                  </a:blip>
                  <a:srcRect t="9839"/>
                  <a:stretch/>
                </p:blipFill>
                <p:spPr>
                  <a:xfrm>
                    <a:off x="28105012" y="5049101"/>
                    <a:ext cx="277691" cy="256088"/>
                  </a:xfrm>
                  <a:prstGeom prst="rect">
                    <a:avLst/>
                  </a:prstGeom>
                  <a:ln>
                    <a:solidFill>
                      <a:schemeClr val="accent2">
                        <a:lumMod val="50000"/>
                      </a:schemeClr>
                    </a:solidFill>
                  </a:ln>
                </p:spPr>
              </p:pic>
            </p:grpSp>
            <p:sp>
              <p:nvSpPr>
                <p:cNvPr id="160" name="Textfeld 159">
                  <a:extLst>
                    <a:ext uri="{FF2B5EF4-FFF2-40B4-BE49-F238E27FC236}">
                      <a16:creationId xmlns:a16="http://schemas.microsoft.com/office/drawing/2014/main" id="{8CDC6048-DAAE-8C74-B09B-F1A48924EF7E}"/>
                    </a:ext>
                  </a:extLst>
                </p:cNvPr>
                <p:cNvSpPr txBox="1"/>
                <p:nvPr/>
              </p:nvSpPr>
              <p:spPr>
                <a:xfrm>
                  <a:off x="28467249" y="7116326"/>
                  <a:ext cx="1643081" cy="413882"/>
                </a:xfrm>
                <a:prstGeom prst="rect">
                  <a:avLst/>
                </a:prstGeom>
                <a:noFill/>
              </p:spPr>
              <p:txBody>
                <a:bodyPr wrap="square" rtlCol="0">
                  <a:spAutoFit/>
                </a:bodyPr>
                <a:lstStyle/>
                <a:p>
                  <a:pPr algn="ctr"/>
                  <a:r>
                    <a:rPr lang="en-CA" sz="2000" dirty="0">
                      <a:latin typeface="Martel Heavy"/>
                    </a:rPr>
                    <a:t>[0,2]</a:t>
                  </a:r>
                </a:p>
              </p:txBody>
            </p:sp>
          </p:grpSp>
          <p:grpSp>
            <p:nvGrpSpPr>
              <p:cNvPr id="191" name="Gruppieren 190">
                <a:extLst>
                  <a:ext uri="{FF2B5EF4-FFF2-40B4-BE49-F238E27FC236}">
                    <a16:creationId xmlns:a16="http://schemas.microsoft.com/office/drawing/2014/main" id="{E9DC1602-08FE-4D77-F40F-97B925BBB51A}"/>
                  </a:ext>
                </a:extLst>
              </p:cNvPr>
              <p:cNvGrpSpPr/>
              <p:nvPr/>
            </p:nvGrpSpPr>
            <p:grpSpPr>
              <a:xfrm>
                <a:off x="26899164" y="6060573"/>
                <a:ext cx="3699078" cy="1693090"/>
                <a:chOff x="27033778" y="6973158"/>
                <a:chExt cx="3699078" cy="1693090"/>
              </a:xfrm>
            </p:grpSpPr>
            <p:grpSp>
              <p:nvGrpSpPr>
                <p:cNvPr id="180" name="Gruppieren 179">
                  <a:extLst>
                    <a:ext uri="{FF2B5EF4-FFF2-40B4-BE49-F238E27FC236}">
                      <a16:creationId xmlns:a16="http://schemas.microsoft.com/office/drawing/2014/main" id="{ED250385-CE6A-421A-B091-2A43B6BA0F24}"/>
                    </a:ext>
                  </a:extLst>
                </p:cNvPr>
                <p:cNvGrpSpPr/>
                <p:nvPr/>
              </p:nvGrpSpPr>
              <p:grpSpPr>
                <a:xfrm>
                  <a:off x="27033778" y="6973158"/>
                  <a:ext cx="3699078" cy="1693090"/>
                  <a:chOff x="26442657" y="6705318"/>
                  <a:chExt cx="3699078" cy="1693090"/>
                </a:xfrm>
              </p:grpSpPr>
              <p:grpSp>
                <p:nvGrpSpPr>
                  <p:cNvPr id="181" name="Gruppieren 180">
                    <a:extLst>
                      <a:ext uri="{FF2B5EF4-FFF2-40B4-BE49-F238E27FC236}">
                        <a16:creationId xmlns:a16="http://schemas.microsoft.com/office/drawing/2014/main" id="{E2CF83AE-CFBA-C32C-CD49-4F4E0E53DF6E}"/>
                      </a:ext>
                    </a:extLst>
                  </p:cNvPr>
                  <p:cNvGrpSpPr/>
                  <p:nvPr/>
                </p:nvGrpSpPr>
                <p:grpSpPr>
                  <a:xfrm>
                    <a:off x="26442657" y="6705318"/>
                    <a:ext cx="3206510" cy="1693090"/>
                    <a:chOff x="26862803" y="5009393"/>
                    <a:chExt cx="3206510" cy="1693090"/>
                  </a:xfrm>
                </p:grpSpPr>
                <p:sp>
                  <p:nvSpPr>
                    <p:cNvPr id="183" name="Legende: mit gebogener Linie mit Rahmen und Akzentuierungsbalken 182">
                      <a:extLst>
                        <a:ext uri="{FF2B5EF4-FFF2-40B4-BE49-F238E27FC236}">
                          <a16:creationId xmlns:a16="http://schemas.microsoft.com/office/drawing/2014/main" id="{40D0EB1A-DF00-50CC-8DE3-E7C687D8EA19}"/>
                        </a:ext>
                      </a:extLst>
                    </p:cNvPr>
                    <p:cNvSpPr/>
                    <p:nvPr/>
                  </p:nvSpPr>
                  <p:spPr>
                    <a:xfrm>
                      <a:off x="26862803" y="5009393"/>
                      <a:ext cx="3206510" cy="1323501"/>
                    </a:xfrm>
                    <a:prstGeom prst="accentBorderCallout2">
                      <a:avLst>
                        <a:gd name="adj1" fmla="val 18750"/>
                        <a:gd name="adj2" fmla="val -5109"/>
                        <a:gd name="adj3" fmla="val 18750"/>
                        <a:gd name="adj4" fmla="val -16667"/>
                        <a:gd name="adj5" fmla="val 194130"/>
                        <a:gd name="adj6" fmla="val -68333"/>
                      </a:avLst>
                    </a:prstGeom>
                    <a:solidFill>
                      <a:srgbClr val="FBE5D6"/>
                    </a:solidFill>
                    <a:ln w="254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84" name="Grafik 183" descr="Ein Bild, das Spiele, Brettspiel, Hallensportarten, Screenshot enthält.&#10;&#10;Automatisch generierte Beschreibung">
                      <a:extLst>
                        <a:ext uri="{FF2B5EF4-FFF2-40B4-BE49-F238E27FC236}">
                          <a16:creationId xmlns:a16="http://schemas.microsoft.com/office/drawing/2014/main" id="{24BA5B08-9F84-D017-C4AA-EF73F57E4788}"/>
                        </a:ext>
                      </a:extLst>
                    </p:cNvPr>
                    <p:cNvPicPr>
                      <a:picLocks noChangeAspect="1"/>
                    </p:cNvPicPr>
                    <p:nvPr/>
                  </p:nvPicPr>
                  <p:blipFill>
                    <a:blip r:embed="rId5"/>
                    <a:stretch>
                      <a:fillRect/>
                    </a:stretch>
                  </p:blipFill>
                  <p:spPr>
                    <a:xfrm>
                      <a:off x="26906785" y="5548281"/>
                      <a:ext cx="318459" cy="323346"/>
                    </a:xfrm>
                    <a:prstGeom prst="rect">
                      <a:avLst/>
                    </a:prstGeom>
                  </p:spPr>
                </p:pic>
                <p:sp>
                  <p:nvSpPr>
                    <p:cNvPr id="185" name="Textfeld 184">
                      <a:extLst>
                        <a:ext uri="{FF2B5EF4-FFF2-40B4-BE49-F238E27FC236}">
                          <a16:creationId xmlns:a16="http://schemas.microsoft.com/office/drawing/2014/main" id="{EC40B76D-AAEF-0FB9-AE06-A3C73F163046}"/>
                        </a:ext>
                      </a:extLst>
                    </p:cNvPr>
                    <p:cNvSpPr txBox="1"/>
                    <p:nvPr/>
                  </p:nvSpPr>
                  <p:spPr>
                    <a:xfrm>
                      <a:off x="27766672" y="5333490"/>
                      <a:ext cx="1643082" cy="1368993"/>
                    </a:xfrm>
                    <a:prstGeom prst="rect">
                      <a:avLst/>
                    </a:prstGeom>
                    <a:noFill/>
                  </p:spPr>
                  <p:txBody>
                    <a:bodyPr wrap="square" rtlCol="0">
                      <a:spAutoFit/>
                    </a:bodyPr>
                    <a:lstStyle/>
                    <a:p>
                      <a:pPr algn="ctr"/>
                      <a:r>
                        <a:rPr lang="en-CA" sz="2000" dirty="0">
                          <a:latin typeface="Martel Heavy"/>
                        </a:rPr>
                        <a:t>[-1,-1] – 60%</a:t>
                      </a:r>
                    </a:p>
                    <a:p>
                      <a:pPr algn="ctr"/>
                      <a:r>
                        <a:rPr lang="en-CA" sz="2000" dirty="0">
                          <a:latin typeface="Martel Heavy"/>
                        </a:rPr>
                        <a:t>[1,1] – 10%</a:t>
                      </a:r>
                    </a:p>
                    <a:p>
                      <a:pPr algn="ctr"/>
                      <a:r>
                        <a:rPr lang="en-CA" sz="2000" dirty="0">
                          <a:latin typeface="Martel Heavy"/>
                        </a:rPr>
                        <a:t>…</a:t>
                      </a:r>
                    </a:p>
                    <a:p>
                      <a:pPr algn="ctr"/>
                      <a:endParaRPr lang="en-CA" sz="2000" dirty="0">
                        <a:latin typeface="Martel Heavy"/>
                      </a:endParaRPr>
                    </a:p>
                  </p:txBody>
                </p:sp>
                <p:pic>
                  <p:nvPicPr>
                    <p:cNvPr id="186" name="Grafik 185" descr="Ein Bild, das Kreis, Entwurf, Symmetrie, Muster enthält.&#10;&#10;Automatisch generierte Beschreibung">
                      <a:extLst>
                        <a:ext uri="{FF2B5EF4-FFF2-40B4-BE49-F238E27FC236}">
                          <a16:creationId xmlns:a16="http://schemas.microsoft.com/office/drawing/2014/main" id="{D2E25B12-67E1-E99A-4BB5-9B9E3EF60A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27290128" y="5459305"/>
                      <a:ext cx="650292" cy="547283"/>
                    </a:xfrm>
                    <a:prstGeom prst="rect">
                      <a:avLst/>
                    </a:prstGeom>
                  </p:spPr>
                </p:pic>
                <p:sp>
                  <p:nvSpPr>
                    <p:cNvPr id="187" name="Geschweifte Klammer rechts 186">
                      <a:extLst>
                        <a:ext uri="{FF2B5EF4-FFF2-40B4-BE49-F238E27FC236}">
                          <a16:creationId xmlns:a16="http://schemas.microsoft.com/office/drawing/2014/main" id="{66AD6B3A-44DE-95EB-4B60-87B22943434A}"/>
                        </a:ext>
                      </a:extLst>
                    </p:cNvPr>
                    <p:cNvSpPr/>
                    <p:nvPr/>
                  </p:nvSpPr>
                  <p:spPr>
                    <a:xfrm>
                      <a:off x="29119455" y="5174803"/>
                      <a:ext cx="313762" cy="1008939"/>
                    </a:xfrm>
                    <a:prstGeom prst="rightBrac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grpSp>
              <p:sp>
                <p:nvSpPr>
                  <p:cNvPr id="182" name="Textfeld 181">
                    <a:extLst>
                      <a:ext uri="{FF2B5EF4-FFF2-40B4-BE49-F238E27FC236}">
                        <a16:creationId xmlns:a16="http://schemas.microsoft.com/office/drawing/2014/main" id="{9997F4F7-5531-84EC-A61F-75282053173B}"/>
                      </a:ext>
                    </a:extLst>
                  </p:cNvPr>
                  <p:cNvSpPr txBox="1"/>
                  <p:nvPr/>
                </p:nvSpPr>
                <p:spPr>
                  <a:xfrm>
                    <a:off x="28498653" y="7161678"/>
                    <a:ext cx="1643082" cy="413882"/>
                  </a:xfrm>
                  <a:prstGeom prst="rect">
                    <a:avLst/>
                  </a:prstGeom>
                  <a:noFill/>
                </p:spPr>
                <p:txBody>
                  <a:bodyPr wrap="square" rtlCol="0">
                    <a:spAutoFit/>
                  </a:bodyPr>
                  <a:lstStyle/>
                  <a:p>
                    <a:pPr algn="ctr"/>
                    <a:r>
                      <a:rPr lang="en-CA" sz="2000" dirty="0">
                        <a:latin typeface="Martel Heavy"/>
                      </a:rPr>
                      <a:t>[-1,-1]</a:t>
                    </a:r>
                  </a:p>
                </p:txBody>
              </p:sp>
            </p:grpSp>
            <p:pic>
              <p:nvPicPr>
                <p:cNvPr id="189" name="Grafik 188" descr="Ein Bild, das Rechteck, Quadrat, Screenshot, Design enthält.&#10;&#10;Automatisch generierte Beschreibung">
                  <a:extLst>
                    <a:ext uri="{FF2B5EF4-FFF2-40B4-BE49-F238E27FC236}">
                      <a16:creationId xmlns:a16="http://schemas.microsoft.com/office/drawing/2014/main" id="{BE5C529E-2A19-B977-BE7E-A669EF27ED37}"/>
                    </a:ext>
                  </a:extLst>
                </p:cNvPr>
                <p:cNvPicPr>
                  <a:picLocks noChangeAspect="1"/>
                </p:cNvPicPr>
                <p:nvPr/>
              </p:nvPicPr>
              <p:blipFill rotWithShape="1">
                <a:blip r:embed="rId8">
                  <a:extLst>
                    <a:ext uri="{28A0092B-C50C-407E-A947-70E740481C1C}">
                      <a14:useLocalDpi xmlns:a14="http://schemas.microsoft.com/office/drawing/2010/main" val="0"/>
                    </a:ext>
                  </a:extLst>
                </a:blip>
                <a:srcRect t="10719"/>
                <a:stretch/>
              </p:blipFill>
              <p:spPr>
                <a:xfrm>
                  <a:off x="28246089" y="7060666"/>
                  <a:ext cx="302898" cy="276608"/>
                </a:xfrm>
                <a:prstGeom prst="rect">
                  <a:avLst/>
                </a:prstGeom>
                <a:ln>
                  <a:solidFill>
                    <a:schemeClr val="accent2">
                      <a:lumMod val="50000"/>
                    </a:schemeClr>
                  </a:solidFill>
                </a:ln>
              </p:spPr>
            </p:pic>
          </p:grpSp>
          <p:grpSp>
            <p:nvGrpSpPr>
              <p:cNvPr id="190" name="Gruppieren 189">
                <a:extLst>
                  <a:ext uri="{FF2B5EF4-FFF2-40B4-BE49-F238E27FC236}">
                    <a16:creationId xmlns:a16="http://schemas.microsoft.com/office/drawing/2014/main" id="{11CBDF58-61C1-104E-C1F2-DA362D16B381}"/>
                  </a:ext>
                </a:extLst>
              </p:cNvPr>
              <p:cNvGrpSpPr/>
              <p:nvPr/>
            </p:nvGrpSpPr>
            <p:grpSpPr>
              <a:xfrm>
                <a:off x="26937804" y="3005494"/>
                <a:ext cx="3697471" cy="1693090"/>
                <a:chOff x="27033778" y="3912959"/>
                <a:chExt cx="3697471" cy="1693090"/>
              </a:xfrm>
            </p:grpSpPr>
            <p:grpSp>
              <p:nvGrpSpPr>
                <p:cNvPr id="171" name="Gruppieren 170">
                  <a:extLst>
                    <a:ext uri="{FF2B5EF4-FFF2-40B4-BE49-F238E27FC236}">
                      <a16:creationId xmlns:a16="http://schemas.microsoft.com/office/drawing/2014/main" id="{54C93278-2A6C-8EAF-2F9F-39C6A75371B5}"/>
                    </a:ext>
                  </a:extLst>
                </p:cNvPr>
                <p:cNvGrpSpPr/>
                <p:nvPr/>
              </p:nvGrpSpPr>
              <p:grpSpPr>
                <a:xfrm>
                  <a:off x="27033778" y="3912959"/>
                  <a:ext cx="3697471" cy="1693090"/>
                  <a:chOff x="26442657" y="6705318"/>
                  <a:chExt cx="3697471" cy="1693090"/>
                </a:xfrm>
              </p:grpSpPr>
              <p:grpSp>
                <p:nvGrpSpPr>
                  <p:cNvPr id="172" name="Gruppieren 171">
                    <a:extLst>
                      <a:ext uri="{FF2B5EF4-FFF2-40B4-BE49-F238E27FC236}">
                        <a16:creationId xmlns:a16="http://schemas.microsoft.com/office/drawing/2014/main" id="{B441C2A0-D46F-B35C-4DFD-2E078ACA48EC}"/>
                      </a:ext>
                    </a:extLst>
                  </p:cNvPr>
                  <p:cNvGrpSpPr/>
                  <p:nvPr/>
                </p:nvGrpSpPr>
                <p:grpSpPr>
                  <a:xfrm>
                    <a:off x="26442657" y="6705318"/>
                    <a:ext cx="3180906" cy="1693090"/>
                    <a:chOff x="26862803" y="5009393"/>
                    <a:chExt cx="3180906" cy="1693090"/>
                  </a:xfrm>
                </p:grpSpPr>
                <p:sp>
                  <p:nvSpPr>
                    <p:cNvPr id="174" name="Legende: mit gebogener Linie mit Rahmen und Akzentuierungsbalken 173">
                      <a:extLst>
                        <a:ext uri="{FF2B5EF4-FFF2-40B4-BE49-F238E27FC236}">
                          <a16:creationId xmlns:a16="http://schemas.microsoft.com/office/drawing/2014/main" id="{AB05A86D-D11F-9362-E93C-399F870D8867}"/>
                        </a:ext>
                      </a:extLst>
                    </p:cNvPr>
                    <p:cNvSpPr/>
                    <p:nvPr/>
                  </p:nvSpPr>
                  <p:spPr>
                    <a:xfrm>
                      <a:off x="26862803" y="5009393"/>
                      <a:ext cx="3180906" cy="1323501"/>
                    </a:xfrm>
                    <a:prstGeom prst="accentBorderCallout2">
                      <a:avLst>
                        <a:gd name="adj1" fmla="val 18750"/>
                        <a:gd name="adj2" fmla="val -5109"/>
                        <a:gd name="adj3" fmla="val 18750"/>
                        <a:gd name="adj4" fmla="val -16667"/>
                        <a:gd name="adj5" fmla="val 309503"/>
                        <a:gd name="adj6" fmla="val -69230"/>
                      </a:avLst>
                    </a:prstGeom>
                    <a:solidFill>
                      <a:srgbClr val="FBE5D6"/>
                    </a:solidFill>
                    <a:ln w="254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75" name="Grafik 174" descr="Ein Bild, das Spiele, Brettspiel, Hallensportarten, Screenshot enthält.&#10;&#10;Automatisch generierte Beschreibung">
                      <a:extLst>
                        <a:ext uri="{FF2B5EF4-FFF2-40B4-BE49-F238E27FC236}">
                          <a16:creationId xmlns:a16="http://schemas.microsoft.com/office/drawing/2014/main" id="{4F9F41C5-C616-2E9D-E300-8D9106C8FCB4}"/>
                        </a:ext>
                      </a:extLst>
                    </p:cNvPr>
                    <p:cNvPicPr>
                      <a:picLocks noChangeAspect="1"/>
                    </p:cNvPicPr>
                    <p:nvPr/>
                  </p:nvPicPr>
                  <p:blipFill>
                    <a:blip r:embed="rId5"/>
                    <a:stretch>
                      <a:fillRect/>
                    </a:stretch>
                  </p:blipFill>
                  <p:spPr>
                    <a:xfrm>
                      <a:off x="26906785" y="5548281"/>
                      <a:ext cx="318459" cy="323346"/>
                    </a:xfrm>
                    <a:prstGeom prst="rect">
                      <a:avLst/>
                    </a:prstGeom>
                  </p:spPr>
                </p:pic>
                <p:sp>
                  <p:nvSpPr>
                    <p:cNvPr id="176" name="Textfeld 175">
                      <a:extLst>
                        <a:ext uri="{FF2B5EF4-FFF2-40B4-BE49-F238E27FC236}">
                          <a16:creationId xmlns:a16="http://schemas.microsoft.com/office/drawing/2014/main" id="{AD196EC4-B077-2B7F-66C7-DD7F7D71F6F8}"/>
                        </a:ext>
                      </a:extLst>
                    </p:cNvPr>
                    <p:cNvSpPr txBox="1"/>
                    <p:nvPr/>
                  </p:nvSpPr>
                  <p:spPr>
                    <a:xfrm>
                      <a:off x="27766672" y="5333490"/>
                      <a:ext cx="1643082" cy="1368993"/>
                    </a:xfrm>
                    <a:prstGeom prst="rect">
                      <a:avLst/>
                    </a:prstGeom>
                    <a:noFill/>
                  </p:spPr>
                  <p:txBody>
                    <a:bodyPr wrap="square" rtlCol="0">
                      <a:spAutoFit/>
                    </a:bodyPr>
                    <a:lstStyle/>
                    <a:p>
                      <a:pPr algn="ctr"/>
                      <a:r>
                        <a:rPr lang="en-CA" sz="2000" dirty="0">
                          <a:latin typeface="Martel Heavy"/>
                        </a:rPr>
                        <a:t>[-1,2] – 60%</a:t>
                      </a:r>
                    </a:p>
                    <a:p>
                      <a:pPr algn="ctr"/>
                      <a:r>
                        <a:rPr lang="en-CA" sz="2000" dirty="0">
                          <a:latin typeface="Martel Heavy"/>
                        </a:rPr>
                        <a:t>[2,1] – 10%</a:t>
                      </a:r>
                    </a:p>
                    <a:p>
                      <a:pPr algn="ctr"/>
                      <a:r>
                        <a:rPr lang="en-CA" sz="2000" dirty="0">
                          <a:latin typeface="Martel Heavy"/>
                        </a:rPr>
                        <a:t>…</a:t>
                      </a:r>
                    </a:p>
                    <a:p>
                      <a:pPr algn="ctr"/>
                      <a:endParaRPr lang="en-CA" sz="2000" dirty="0">
                        <a:latin typeface="Martel Heavy"/>
                      </a:endParaRPr>
                    </a:p>
                  </p:txBody>
                </p:sp>
                <p:pic>
                  <p:nvPicPr>
                    <p:cNvPr id="177" name="Grafik 176" descr="Ein Bild, das Kreis, Entwurf, Symmetrie, Muster enthält.&#10;&#10;Automatisch generierte Beschreibung">
                      <a:extLst>
                        <a:ext uri="{FF2B5EF4-FFF2-40B4-BE49-F238E27FC236}">
                          <a16:creationId xmlns:a16="http://schemas.microsoft.com/office/drawing/2014/main" id="{E300031D-DECD-FB3D-6A95-1BA3AD257B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27290128" y="5459305"/>
                      <a:ext cx="650292" cy="547283"/>
                    </a:xfrm>
                    <a:prstGeom prst="rect">
                      <a:avLst/>
                    </a:prstGeom>
                  </p:spPr>
                </p:pic>
                <p:sp>
                  <p:nvSpPr>
                    <p:cNvPr id="178" name="Geschweifte Klammer rechts 177">
                      <a:extLst>
                        <a:ext uri="{FF2B5EF4-FFF2-40B4-BE49-F238E27FC236}">
                          <a16:creationId xmlns:a16="http://schemas.microsoft.com/office/drawing/2014/main" id="{E119C55E-2860-CEAD-553B-2D79D3436128}"/>
                        </a:ext>
                      </a:extLst>
                    </p:cNvPr>
                    <p:cNvSpPr/>
                    <p:nvPr/>
                  </p:nvSpPr>
                  <p:spPr>
                    <a:xfrm>
                      <a:off x="29119455" y="5174803"/>
                      <a:ext cx="313762" cy="1008939"/>
                    </a:xfrm>
                    <a:prstGeom prst="rightBrac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grpSp>
              <p:sp>
                <p:nvSpPr>
                  <p:cNvPr id="173" name="Textfeld 172">
                    <a:extLst>
                      <a:ext uri="{FF2B5EF4-FFF2-40B4-BE49-F238E27FC236}">
                        <a16:creationId xmlns:a16="http://schemas.microsoft.com/office/drawing/2014/main" id="{0FE6DB34-F0E3-3126-2683-85CCE5F1AC49}"/>
                      </a:ext>
                    </a:extLst>
                  </p:cNvPr>
                  <p:cNvSpPr txBox="1"/>
                  <p:nvPr/>
                </p:nvSpPr>
                <p:spPr>
                  <a:xfrm>
                    <a:off x="28497046" y="7175026"/>
                    <a:ext cx="1643082" cy="413882"/>
                  </a:xfrm>
                  <a:prstGeom prst="rect">
                    <a:avLst/>
                  </a:prstGeom>
                  <a:noFill/>
                </p:spPr>
                <p:txBody>
                  <a:bodyPr wrap="square" rtlCol="0">
                    <a:spAutoFit/>
                  </a:bodyPr>
                  <a:lstStyle/>
                  <a:p>
                    <a:pPr algn="ctr"/>
                    <a:r>
                      <a:rPr lang="en-CA" sz="2000" dirty="0">
                        <a:latin typeface="Martel Heavy"/>
                      </a:rPr>
                      <a:t>[-1,2]</a:t>
                    </a:r>
                  </a:p>
                </p:txBody>
              </p:sp>
            </p:grpSp>
            <p:pic>
              <p:nvPicPr>
                <p:cNvPr id="115" name="Grafik 114" descr="Ein Bild, das Screenshot, Rechteck, Quadrat, Design enthält.&#10;&#10;Automatisch generierte Beschreibung">
                  <a:extLst>
                    <a:ext uri="{FF2B5EF4-FFF2-40B4-BE49-F238E27FC236}">
                      <a16:creationId xmlns:a16="http://schemas.microsoft.com/office/drawing/2014/main" id="{17C5A4AC-533B-4F38-02E3-7D46A0DA2D7A}"/>
                    </a:ext>
                  </a:extLst>
                </p:cNvPr>
                <p:cNvPicPr>
                  <a:picLocks noChangeAspect="1"/>
                </p:cNvPicPr>
                <p:nvPr/>
              </p:nvPicPr>
              <p:blipFill rotWithShape="1">
                <a:blip r:embed="rId9"/>
                <a:srcRect t="11482"/>
                <a:stretch/>
              </p:blipFill>
              <p:spPr>
                <a:xfrm>
                  <a:off x="28275123" y="3982711"/>
                  <a:ext cx="288651" cy="257394"/>
                </a:xfrm>
                <a:prstGeom prst="rect">
                  <a:avLst/>
                </a:prstGeom>
                <a:ln>
                  <a:solidFill>
                    <a:schemeClr val="accent2">
                      <a:lumMod val="50000"/>
                    </a:schemeClr>
                  </a:solidFill>
                </a:ln>
              </p:spPr>
            </p:pic>
          </p:grpSp>
          <p:sp>
            <p:nvSpPr>
              <p:cNvPr id="193" name="Rechteck 192">
                <a:extLst>
                  <a:ext uri="{FF2B5EF4-FFF2-40B4-BE49-F238E27FC236}">
                    <a16:creationId xmlns:a16="http://schemas.microsoft.com/office/drawing/2014/main" id="{02515F3A-9B70-0645-3D2F-DD530E995E37}"/>
                  </a:ext>
                </a:extLst>
              </p:cNvPr>
              <p:cNvSpPr/>
              <p:nvPr/>
            </p:nvSpPr>
            <p:spPr>
              <a:xfrm>
                <a:off x="26899164" y="7440535"/>
                <a:ext cx="3183594" cy="137983"/>
              </a:xfrm>
              <a:prstGeom prst="rect">
                <a:avLst/>
              </a:prstGeom>
              <a:solidFill>
                <a:srgbClr val="FBE5D6"/>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4" name="Rechteck 193">
                <a:extLst>
                  <a:ext uri="{FF2B5EF4-FFF2-40B4-BE49-F238E27FC236}">
                    <a16:creationId xmlns:a16="http://schemas.microsoft.com/office/drawing/2014/main" id="{F699C3B6-C3A8-117C-DED8-5C6AD46DFED1}"/>
                  </a:ext>
                </a:extLst>
              </p:cNvPr>
              <p:cNvSpPr/>
              <p:nvPr/>
            </p:nvSpPr>
            <p:spPr>
              <a:xfrm>
                <a:off x="26899164" y="7658032"/>
                <a:ext cx="3183594" cy="137983"/>
              </a:xfrm>
              <a:prstGeom prst="rect">
                <a:avLst/>
              </a:prstGeom>
              <a:solidFill>
                <a:srgbClr val="FBE5D6"/>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2" name="Pfeil: nach unten 91">
                <a:extLst>
                  <a:ext uri="{FF2B5EF4-FFF2-40B4-BE49-F238E27FC236}">
                    <a16:creationId xmlns:a16="http://schemas.microsoft.com/office/drawing/2014/main" id="{DA3F5F6B-078C-C974-C5D3-A4098D0C4EEC}"/>
                  </a:ext>
                </a:extLst>
              </p:cNvPr>
              <p:cNvSpPr/>
              <p:nvPr/>
            </p:nvSpPr>
            <p:spPr>
              <a:xfrm rot="10800000">
                <a:off x="24292308" y="6603412"/>
                <a:ext cx="338021" cy="369331"/>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dirty="0"/>
              </a:p>
            </p:txBody>
          </p:sp>
        </p:grpSp>
        <p:sp>
          <p:nvSpPr>
            <p:cNvPr id="66" name="Rechteck 65">
              <a:extLst>
                <a:ext uri="{FF2B5EF4-FFF2-40B4-BE49-F238E27FC236}">
                  <a16:creationId xmlns:a16="http://schemas.microsoft.com/office/drawing/2014/main" id="{DCCD3021-B6AF-B93A-2E9C-CB08D5401D5B}"/>
                </a:ext>
              </a:extLst>
            </p:cNvPr>
            <p:cNvSpPr/>
            <p:nvPr/>
          </p:nvSpPr>
          <p:spPr>
            <a:xfrm>
              <a:off x="25587664" y="17541811"/>
              <a:ext cx="3180384" cy="1332041"/>
            </a:xfrm>
            <a:prstGeom prst="rect">
              <a:avLst/>
            </a:prstGeom>
            <a:solidFill>
              <a:schemeClr val="accent4">
                <a:lumMod val="20000"/>
                <a:lumOff val="80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99" name="Gruppieren 98">
              <a:extLst>
                <a:ext uri="{FF2B5EF4-FFF2-40B4-BE49-F238E27FC236}">
                  <a16:creationId xmlns:a16="http://schemas.microsoft.com/office/drawing/2014/main" id="{3E9896C8-E29B-ADCB-819E-807AC5C05812}"/>
                </a:ext>
              </a:extLst>
            </p:cNvPr>
            <p:cNvGrpSpPr/>
            <p:nvPr/>
          </p:nvGrpSpPr>
          <p:grpSpPr>
            <a:xfrm>
              <a:off x="25321840" y="17569380"/>
              <a:ext cx="3364405" cy="1373118"/>
              <a:chOff x="29814342" y="15311697"/>
              <a:chExt cx="3364405" cy="1373118"/>
            </a:xfrm>
          </p:grpSpPr>
          <p:pic>
            <p:nvPicPr>
              <p:cNvPr id="201" name="Grafik 200" descr="Ein Bild, das Kreis, Entwurf, Symmetrie, Muster enthält.&#10;&#10;Automatisch generierte Beschreibung">
                <a:extLst>
                  <a:ext uri="{FF2B5EF4-FFF2-40B4-BE49-F238E27FC236}">
                    <a16:creationId xmlns:a16="http://schemas.microsoft.com/office/drawing/2014/main" id="{58A0E9CB-4576-4B12-BF71-859CB54194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31043045" y="15553634"/>
                <a:ext cx="650292" cy="547283"/>
              </a:xfrm>
              <a:prstGeom prst="rect">
                <a:avLst/>
              </a:prstGeom>
            </p:spPr>
          </p:pic>
          <p:sp>
            <p:nvSpPr>
              <p:cNvPr id="203" name="Textfeld 202">
                <a:extLst>
                  <a:ext uri="{FF2B5EF4-FFF2-40B4-BE49-F238E27FC236}">
                    <a16:creationId xmlns:a16="http://schemas.microsoft.com/office/drawing/2014/main" id="{6C9B9175-AE4E-8737-F93C-1C06F2E5240F}"/>
                  </a:ext>
                </a:extLst>
              </p:cNvPr>
              <p:cNvSpPr txBox="1"/>
              <p:nvPr/>
            </p:nvSpPr>
            <p:spPr>
              <a:xfrm>
                <a:off x="29814342" y="15315821"/>
                <a:ext cx="1643082" cy="1368994"/>
              </a:xfrm>
              <a:prstGeom prst="rect">
                <a:avLst/>
              </a:prstGeom>
              <a:noFill/>
            </p:spPr>
            <p:txBody>
              <a:bodyPr wrap="square" rtlCol="0">
                <a:spAutoFit/>
              </a:bodyPr>
              <a:lstStyle/>
              <a:p>
                <a:pPr algn="ctr"/>
                <a:r>
                  <a:rPr lang="en-CA" sz="2000" dirty="0">
                    <a:latin typeface="Martel Heavy"/>
                  </a:rPr>
                  <a:t>[-1,2]</a:t>
                </a:r>
              </a:p>
              <a:p>
                <a:pPr algn="ctr"/>
                <a:r>
                  <a:rPr lang="en-CA" sz="2000" dirty="0">
                    <a:latin typeface="Martel Heavy"/>
                  </a:rPr>
                  <a:t>[0,2]</a:t>
                </a:r>
              </a:p>
              <a:p>
                <a:pPr algn="ctr"/>
                <a:r>
                  <a:rPr lang="en-CA" sz="2000" dirty="0">
                    <a:latin typeface="Martel Heavy"/>
                  </a:rPr>
                  <a:t>[-1,-1]</a:t>
                </a:r>
              </a:p>
              <a:p>
                <a:pPr algn="ctr"/>
                <a:r>
                  <a:rPr lang="en-CA" sz="2000" dirty="0">
                    <a:latin typeface="Martel Heavy"/>
                  </a:rPr>
                  <a:t>…</a:t>
                </a:r>
              </a:p>
            </p:txBody>
          </p:sp>
          <p:sp>
            <p:nvSpPr>
              <p:cNvPr id="207" name="Textfeld 206">
                <a:extLst>
                  <a:ext uri="{FF2B5EF4-FFF2-40B4-BE49-F238E27FC236}">
                    <a16:creationId xmlns:a16="http://schemas.microsoft.com/office/drawing/2014/main" id="{799BAC6A-E7F0-10E4-F854-0169F8B2C533}"/>
                  </a:ext>
                </a:extLst>
              </p:cNvPr>
              <p:cNvSpPr txBox="1"/>
              <p:nvPr/>
            </p:nvSpPr>
            <p:spPr>
              <a:xfrm>
                <a:off x="31535665" y="15311697"/>
                <a:ext cx="1643082" cy="1368993"/>
              </a:xfrm>
              <a:prstGeom prst="rect">
                <a:avLst/>
              </a:prstGeom>
              <a:noFill/>
            </p:spPr>
            <p:txBody>
              <a:bodyPr wrap="square" rtlCol="0">
                <a:spAutoFit/>
              </a:bodyPr>
              <a:lstStyle/>
              <a:p>
                <a:pPr algn="ctr"/>
                <a:r>
                  <a:rPr lang="en-CA" sz="2000" dirty="0">
                    <a:latin typeface="Martel Heavy"/>
                  </a:rPr>
                  <a:t>[-1,2] – 60%</a:t>
                </a:r>
              </a:p>
              <a:p>
                <a:pPr algn="ctr"/>
                <a:r>
                  <a:rPr lang="en-CA" sz="2000" dirty="0">
                    <a:latin typeface="Martel Heavy"/>
                  </a:rPr>
                  <a:t>[0,2] – 10%</a:t>
                </a:r>
              </a:p>
              <a:p>
                <a:pPr algn="ctr"/>
                <a:r>
                  <a:rPr lang="en-CA" sz="2000" dirty="0">
                    <a:latin typeface="Martel Heavy"/>
                  </a:rPr>
                  <a:t>[-1,-1] -10%</a:t>
                </a:r>
              </a:p>
              <a:p>
                <a:pPr algn="ctr"/>
                <a:r>
                  <a:rPr lang="en-CA" sz="2000" dirty="0">
                    <a:latin typeface="Martel Heavy"/>
                  </a:rPr>
                  <a:t>…</a:t>
                </a:r>
              </a:p>
            </p:txBody>
          </p:sp>
        </p:grpSp>
        <p:sp>
          <p:nvSpPr>
            <p:cNvPr id="101" name="Pfeil: nach unten 100">
              <a:extLst>
                <a:ext uri="{FF2B5EF4-FFF2-40B4-BE49-F238E27FC236}">
                  <a16:creationId xmlns:a16="http://schemas.microsoft.com/office/drawing/2014/main" id="{D9ECAE89-DCAE-2D1D-8759-5398240EE3C6}"/>
                </a:ext>
              </a:extLst>
            </p:cNvPr>
            <p:cNvSpPr/>
            <p:nvPr/>
          </p:nvSpPr>
          <p:spPr>
            <a:xfrm>
              <a:off x="26502924" y="18461370"/>
              <a:ext cx="704804" cy="473301"/>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a:p>
          </p:txBody>
        </p:sp>
      </p:grpSp>
      <p:sp>
        <p:nvSpPr>
          <p:cNvPr id="102" name="Textfeld 101">
            <a:extLst>
              <a:ext uri="{FF2B5EF4-FFF2-40B4-BE49-F238E27FC236}">
                <a16:creationId xmlns:a16="http://schemas.microsoft.com/office/drawing/2014/main" id="{F6EDBA96-9588-E8C5-6C84-0ED15BC3B6F3}"/>
              </a:ext>
            </a:extLst>
          </p:cNvPr>
          <p:cNvSpPr txBox="1"/>
          <p:nvPr/>
        </p:nvSpPr>
        <p:spPr>
          <a:xfrm>
            <a:off x="1285010" y="3637356"/>
            <a:ext cx="16888633" cy="3539430"/>
          </a:xfrm>
          <a:prstGeom prst="rect">
            <a:avLst/>
          </a:prstGeom>
          <a:noFill/>
        </p:spPr>
        <p:txBody>
          <a:bodyPr wrap="square" rtlCol="0">
            <a:spAutoFit/>
          </a:bodyPr>
          <a:lstStyle/>
          <a:p>
            <a:pPr algn="just"/>
            <a:r>
              <a:rPr lang="en-CA" sz="2800" dirty="0">
                <a:solidFill>
                  <a:srgbClr val="004C8B"/>
                </a:solidFill>
                <a:latin typeface="Martel Heavy"/>
              </a:rPr>
              <a:t>Deep Reinforcement Learning (DRL) is a significant advancement in for example the manufacturing process. Questions of how to train a robot to perform certain actions without being aware of which actions are possible  to  perform, or without any understanding of the process itself, are relevant and generalizable to various problems. How can I optimally train a new robot agent to learn without knowing the perfect strategy myself? How can a set of agents learn together to collectively solve problems? In order to investigate these questions a representative setup is built in chess, where multiple agents of varying capabilities cooperatively elaborate a solution. </a:t>
            </a:r>
          </a:p>
          <a:p>
            <a:pPr algn="just"/>
            <a:endParaRPr lang="en-CA" sz="2800" dirty="0">
              <a:solidFill>
                <a:srgbClr val="004C8B"/>
              </a:solidFill>
              <a:latin typeface="Martel Heavy"/>
            </a:endParaRPr>
          </a:p>
          <a:p>
            <a:pPr algn="just"/>
            <a:endParaRPr lang="en-CA" sz="2800" dirty="0"/>
          </a:p>
        </p:txBody>
      </p:sp>
      <p:grpSp>
        <p:nvGrpSpPr>
          <p:cNvPr id="216" name="Gruppieren 215">
            <a:extLst>
              <a:ext uri="{FF2B5EF4-FFF2-40B4-BE49-F238E27FC236}">
                <a16:creationId xmlns:a16="http://schemas.microsoft.com/office/drawing/2014/main" id="{887F703B-29E3-B7CA-E332-8B93A6B876C9}"/>
              </a:ext>
            </a:extLst>
          </p:cNvPr>
          <p:cNvGrpSpPr/>
          <p:nvPr/>
        </p:nvGrpSpPr>
        <p:grpSpPr>
          <a:xfrm>
            <a:off x="1037337" y="11707251"/>
            <a:ext cx="7817264" cy="6735631"/>
            <a:chOff x="2277174" y="11998897"/>
            <a:chExt cx="7817264" cy="6735631"/>
          </a:xfrm>
        </p:grpSpPr>
        <p:grpSp>
          <p:nvGrpSpPr>
            <p:cNvPr id="97" name="Gruppieren 96">
              <a:extLst>
                <a:ext uri="{FF2B5EF4-FFF2-40B4-BE49-F238E27FC236}">
                  <a16:creationId xmlns:a16="http://schemas.microsoft.com/office/drawing/2014/main" id="{3907493C-BBB6-0DEC-C9F3-D899542FD4C3}"/>
                </a:ext>
              </a:extLst>
            </p:cNvPr>
            <p:cNvGrpSpPr/>
            <p:nvPr/>
          </p:nvGrpSpPr>
          <p:grpSpPr>
            <a:xfrm>
              <a:off x="2277174" y="11998897"/>
              <a:ext cx="7817264" cy="6735631"/>
              <a:chOff x="2022813" y="12486439"/>
              <a:chExt cx="7817264" cy="6735631"/>
            </a:xfrm>
          </p:grpSpPr>
          <p:sp>
            <p:nvSpPr>
              <p:cNvPr id="96" name="Rechteck 95">
                <a:extLst>
                  <a:ext uri="{FF2B5EF4-FFF2-40B4-BE49-F238E27FC236}">
                    <a16:creationId xmlns:a16="http://schemas.microsoft.com/office/drawing/2014/main" id="{620F7CE5-75DE-EDB9-0FF5-E02094B89788}"/>
                  </a:ext>
                </a:extLst>
              </p:cNvPr>
              <p:cNvSpPr/>
              <p:nvPr/>
            </p:nvSpPr>
            <p:spPr>
              <a:xfrm>
                <a:off x="2022813" y="12486439"/>
                <a:ext cx="7817264" cy="6084030"/>
              </a:xfrm>
              <a:prstGeom prst="rect">
                <a:avLst/>
              </a:prstGeom>
              <a:solidFill>
                <a:schemeClr val="accent2">
                  <a:lumMod val="20000"/>
                  <a:lumOff val="80000"/>
                </a:schemeClr>
              </a:solidFill>
              <a:ln w="38100">
                <a:solidFill>
                  <a:schemeClr val="accent2">
                    <a:lumMod val="50000"/>
                  </a:schemeClr>
                </a:solid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42" name="Gruppieren 141">
                <a:extLst>
                  <a:ext uri="{FF2B5EF4-FFF2-40B4-BE49-F238E27FC236}">
                    <a16:creationId xmlns:a16="http://schemas.microsoft.com/office/drawing/2014/main" id="{D844ADF7-1C83-4205-D8BF-6F052FD0A2C8}"/>
                  </a:ext>
                </a:extLst>
              </p:cNvPr>
              <p:cNvGrpSpPr/>
              <p:nvPr/>
            </p:nvGrpSpPr>
            <p:grpSpPr>
              <a:xfrm>
                <a:off x="2669626" y="12897485"/>
                <a:ext cx="5763918" cy="4453427"/>
                <a:chOff x="2891389" y="13493961"/>
                <a:chExt cx="5763918" cy="4453427"/>
              </a:xfrm>
            </p:grpSpPr>
            <p:grpSp>
              <p:nvGrpSpPr>
                <p:cNvPr id="77" name="Gruppieren 76">
                  <a:extLst>
                    <a:ext uri="{FF2B5EF4-FFF2-40B4-BE49-F238E27FC236}">
                      <a16:creationId xmlns:a16="http://schemas.microsoft.com/office/drawing/2014/main" id="{B204B1F4-C9C9-888D-9281-444005F10CD8}"/>
                    </a:ext>
                  </a:extLst>
                </p:cNvPr>
                <p:cNvGrpSpPr/>
                <p:nvPr/>
              </p:nvGrpSpPr>
              <p:grpSpPr>
                <a:xfrm>
                  <a:off x="4768043" y="13493961"/>
                  <a:ext cx="3887264" cy="4453427"/>
                  <a:chOff x="6154915" y="6505399"/>
                  <a:chExt cx="3887264" cy="4453427"/>
                </a:xfrm>
              </p:grpSpPr>
              <p:grpSp>
                <p:nvGrpSpPr>
                  <p:cNvPr id="7" name="Gruppieren 6">
                    <a:extLst>
                      <a:ext uri="{FF2B5EF4-FFF2-40B4-BE49-F238E27FC236}">
                        <a16:creationId xmlns:a16="http://schemas.microsoft.com/office/drawing/2014/main" id="{783E84E5-6413-B55B-697C-52A3AB4D174E}"/>
                      </a:ext>
                    </a:extLst>
                  </p:cNvPr>
                  <p:cNvGrpSpPr/>
                  <p:nvPr/>
                </p:nvGrpSpPr>
                <p:grpSpPr>
                  <a:xfrm>
                    <a:off x="6154915" y="6505399"/>
                    <a:ext cx="3887264" cy="4453427"/>
                    <a:chOff x="1632731" y="689549"/>
                    <a:chExt cx="1540043" cy="1737680"/>
                  </a:xfrm>
                </p:grpSpPr>
                <p:sp>
                  <p:nvSpPr>
                    <p:cNvPr id="65" name="Ellipse 64">
                      <a:extLst>
                        <a:ext uri="{FF2B5EF4-FFF2-40B4-BE49-F238E27FC236}">
                          <a16:creationId xmlns:a16="http://schemas.microsoft.com/office/drawing/2014/main" id="{C26893C9-57A8-96EC-9FB8-84CAD221A41C}"/>
                        </a:ext>
                      </a:extLst>
                    </p:cNvPr>
                    <p:cNvSpPr/>
                    <p:nvPr/>
                  </p:nvSpPr>
                  <p:spPr>
                    <a:xfrm>
                      <a:off x="1695437" y="749682"/>
                      <a:ext cx="1419040" cy="492814"/>
                    </a:xfrm>
                    <a:prstGeom prst="ellipse">
                      <a:avLst/>
                    </a:prstGeom>
                    <a:solidFill>
                      <a:schemeClr val="accent2">
                        <a:lumMod val="60000"/>
                        <a:lumOff val="40000"/>
                        <a:alpha val="40000"/>
                      </a:schemeClr>
                    </a:solidFill>
                    <a:ln>
                      <a:solidFill>
                        <a:schemeClr val="accent2">
                          <a:lumMod val="50000"/>
                        </a:schemeClr>
                      </a:solidFill>
                    </a:ln>
                  </p:spPr>
                  <p:style>
                    <a:lnRef idx="0">
                      <a:scrgbClr r="0" g="0" b="0"/>
                    </a:lnRef>
                    <a:fillRef idx="1">
                      <a:scrgbClr r="0" g="0" b="0"/>
                    </a:fillRef>
                    <a:effectRef idx="0">
                      <a:schemeClr val="accent1">
                        <a:tint val="50000"/>
                        <a:alpha val="40000"/>
                        <a:hueOff val="0"/>
                        <a:satOff val="0"/>
                        <a:lumOff val="0"/>
                        <a:alphaOff val="0"/>
                      </a:schemeClr>
                    </a:effectRef>
                    <a:fontRef idx="minor">
                      <a:schemeClr val="lt1">
                        <a:hueOff val="0"/>
                        <a:satOff val="0"/>
                        <a:lumOff val="0"/>
                        <a:alphaOff val="0"/>
                      </a:schemeClr>
                    </a:fontRef>
                  </p:style>
                  <p:txBody>
                    <a:bodyPr/>
                    <a:lstStyle/>
                    <a:p>
                      <a:endParaRPr lang="en-CA"/>
                    </a:p>
                  </p:txBody>
                </p:sp>
                <p:sp>
                  <p:nvSpPr>
                    <p:cNvPr id="67" name="Freihandform: Form 66">
                      <a:extLst>
                        <a:ext uri="{FF2B5EF4-FFF2-40B4-BE49-F238E27FC236}">
                          <a16:creationId xmlns:a16="http://schemas.microsoft.com/office/drawing/2014/main" id="{CC438A9B-5482-141F-532B-47481D761D14}"/>
                        </a:ext>
                      </a:extLst>
                    </p:cNvPr>
                    <p:cNvSpPr/>
                    <p:nvPr/>
                  </p:nvSpPr>
                  <p:spPr>
                    <a:xfrm>
                      <a:off x="1747138" y="2097220"/>
                      <a:ext cx="1320037" cy="330009"/>
                    </a:xfrm>
                    <a:custGeom>
                      <a:avLst/>
                      <a:gdLst>
                        <a:gd name="connsiteX0" fmla="*/ 0 w 1320037"/>
                        <a:gd name="connsiteY0" fmla="*/ 0 h 330009"/>
                        <a:gd name="connsiteX1" fmla="*/ 1320037 w 1320037"/>
                        <a:gd name="connsiteY1" fmla="*/ 0 h 330009"/>
                        <a:gd name="connsiteX2" fmla="*/ 1320037 w 1320037"/>
                        <a:gd name="connsiteY2" fmla="*/ 330009 h 330009"/>
                        <a:gd name="connsiteX3" fmla="*/ 0 w 1320037"/>
                        <a:gd name="connsiteY3" fmla="*/ 330009 h 330009"/>
                        <a:gd name="connsiteX4" fmla="*/ 0 w 1320037"/>
                        <a:gd name="connsiteY4" fmla="*/ 0 h 330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37" h="330009">
                          <a:moveTo>
                            <a:pt x="0" y="0"/>
                          </a:moveTo>
                          <a:lnTo>
                            <a:pt x="1320037" y="0"/>
                          </a:lnTo>
                          <a:lnTo>
                            <a:pt x="1320037" y="330009"/>
                          </a:lnTo>
                          <a:lnTo>
                            <a:pt x="0" y="3300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CA" sz="1100" kern="1200" dirty="0"/>
                        <a:t> </a:t>
                      </a:r>
                    </a:p>
                  </p:txBody>
                </p:sp>
                <p:sp>
                  <p:nvSpPr>
                    <p:cNvPr id="68" name="Freihandform: Form 67">
                      <a:extLst>
                        <a:ext uri="{FF2B5EF4-FFF2-40B4-BE49-F238E27FC236}">
                          <a16:creationId xmlns:a16="http://schemas.microsoft.com/office/drawing/2014/main" id="{532872CA-6ADB-01E4-49BF-C00D8DF23976}"/>
                        </a:ext>
                      </a:extLst>
                    </p:cNvPr>
                    <p:cNvSpPr/>
                    <p:nvPr/>
                  </p:nvSpPr>
                  <p:spPr>
                    <a:xfrm>
                      <a:off x="2211351" y="1280557"/>
                      <a:ext cx="495014" cy="495014"/>
                    </a:xfrm>
                    <a:custGeom>
                      <a:avLst/>
                      <a:gdLst>
                        <a:gd name="connsiteX0" fmla="*/ 0 w 495014"/>
                        <a:gd name="connsiteY0" fmla="*/ 247507 h 495014"/>
                        <a:gd name="connsiteX1" fmla="*/ 247507 w 495014"/>
                        <a:gd name="connsiteY1" fmla="*/ 0 h 495014"/>
                        <a:gd name="connsiteX2" fmla="*/ 495014 w 495014"/>
                        <a:gd name="connsiteY2" fmla="*/ 247507 h 495014"/>
                        <a:gd name="connsiteX3" fmla="*/ 247507 w 495014"/>
                        <a:gd name="connsiteY3" fmla="*/ 495014 h 495014"/>
                        <a:gd name="connsiteX4" fmla="*/ 0 w 495014"/>
                        <a:gd name="connsiteY4" fmla="*/ 247507 h 495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14" h="495014">
                          <a:moveTo>
                            <a:pt x="0" y="247507"/>
                          </a:moveTo>
                          <a:cubicBezTo>
                            <a:pt x="0" y="110813"/>
                            <a:pt x="110813" y="0"/>
                            <a:pt x="247507" y="0"/>
                          </a:cubicBezTo>
                          <a:cubicBezTo>
                            <a:pt x="384201" y="0"/>
                            <a:pt x="495014" y="110813"/>
                            <a:pt x="495014" y="247507"/>
                          </a:cubicBezTo>
                          <a:cubicBezTo>
                            <a:pt x="495014" y="384201"/>
                            <a:pt x="384201" y="495014"/>
                            <a:pt x="247507" y="495014"/>
                          </a:cubicBezTo>
                          <a:cubicBezTo>
                            <a:pt x="110813" y="495014"/>
                            <a:pt x="0" y="384201"/>
                            <a:pt x="0" y="247507"/>
                          </a:cubicBezTo>
                          <a:close/>
                        </a:path>
                      </a:pathLst>
                    </a:custGeom>
                    <a:solidFill>
                      <a:srgbClr val="FFE6CD"/>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5193" tIns="85193" rIns="85193" bIns="85193" numCol="1" spcCol="1270" anchor="ctr" anchorCtr="0">
                      <a:noAutofit/>
                    </a:bodyPr>
                    <a:lstStyle/>
                    <a:p>
                      <a:pPr marL="0" lvl="0" indent="0" algn="ctr" defTabSz="444500">
                        <a:lnSpc>
                          <a:spcPct val="90000"/>
                        </a:lnSpc>
                        <a:spcBef>
                          <a:spcPct val="0"/>
                        </a:spcBef>
                        <a:spcAft>
                          <a:spcPct val="35000"/>
                        </a:spcAft>
                        <a:buNone/>
                      </a:pPr>
                      <a:endParaRPr lang="en-CA" sz="1000" kern="1200" dirty="0"/>
                    </a:p>
                  </p:txBody>
                </p:sp>
                <p:sp>
                  <p:nvSpPr>
                    <p:cNvPr id="69" name="Freihandform: Form 68">
                      <a:extLst>
                        <a:ext uri="{FF2B5EF4-FFF2-40B4-BE49-F238E27FC236}">
                          <a16:creationId xmlns:a16="http://schemas.microsoft.com/office/drawing/2014/main" id="{1FC23EBB-DE68-F433-5BAA-35E4A485EA62}"/>
                        </a:ext>
                      </a:extLst>
                    </p:cNvPr>
                    <p:cNvSpPr/>
                    <p:nvPr/>
                  </p:nvSpPr>
                  <p:spPr>
                    <a:xfrm>
                      <a:off x="1857141" y="909186"/>
                      <a:ext cx="495014" cy="495014"/>
                    </a:xfrm>
                    <a:custGeom>
                      <a:avLst/>
                      <a:gdLst>
                        <a:gd name="connsiteX0" fmla="*/ 0 w 495014"/>
                        <a:gd name="connsiteY0" fmla="*/ 247507 h 495014"/>
                        <a:gd name="connsiteX1" fmla="*/ 247507 w 495014"/>
                        <a:gd name="connsiteY1" fmla="*/ 0 h 495014"/>
                        <a:gd name="connsiteX2" fmla="*/ 495014 w 495014"/>
                        <a:gd name="connsiteY2" fmla="*/ 247507 h 495014"/>
                        <a:gd name="connsiteX3" fmla="*/ 247507 w 495014"/>
                        <a:gd name="connsiteY3" fmla="*/ 495014 h 495014"/>
                        <a:gd name="connsiteX4" fmla="*/ 0 w 495014"/>
                        <a:gd name="connsiteY4" fmla="*/ 247507 h 495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14" h="495014">
                          <a:moveTo>
                            <a:pt x="0" y="247507"/>
                          </a:moveTo>
                          <a:cubicBezTo>
                            <a:pt x="0" y="110813"/>
                            <a:pt x="110813" y="0"/>
                            <a:pt x="247507" y="0"/>
                          </a:cubicBezTo>
                          <a:cubicBezTo>
                            <a:pt x="384201" y="0"/>
                            <a:pt x="495014" y="110813"/>
                            <a:pt x="495014" y="247507"/>
                          </a:cubicBezTo>
                          <a:cubicBezTo>
                            <a:pt x="495014" y="384201"/>
                            <a:pt x="384201" y="495014"/>
                            <a:pt x="247507" y="495014"/>
                          </a:cubicBezTo>
                          <a:cubicBezTo>
                            <a:pt x="110813" y="495014"/>
                            <a:pt x="0" y="384201"/>
                            <a:pt x="0" y="247507"/>
                          </a:cubicBezTo>
                          <a:close/>
                        </a:path>
                      </a:pathLst>
                    </a:custGeom>
                    <a:solidFill>
                      <a:srgbClr val="FFE6CD"/>
                    </a:solidFill>
                    <a:ln>
                      <a:solidFill>
                        <a:schemeClr val="accent2">
                          <a:lumMod val="50000"/>
                        </a:schemeClr>
                      </a:solidFill>
                    </a:ln>
                  </p:spPr>
                  <p:style>
                    <a:lnRef idx="0">
                      <a:scrgbClr r="0" g="0" b="0"/>
                    </a:lnRef>
                    <a:fillRef idx="3">
                      <a:scrgbClr r="0" g="0" b="0"/>
                    </a:fillRef>
                    <a:effectRef idx="3">
                      <a:schemeClr val="accent1">
                        <a:hueOff val="0"/>
                        <a:satOff val="0"/>
                        <a:lumOff val="0"/>
                        <a:alphaOff val="0"/>
                      </a:schemeClr>
                    </a:effectRef>
                    <a:fontRef idx="minor">
                      <a:schemeClr val="lt1"/>
                    </a:fontRef>
                  </p:style>
                  <p:txBody>
                    <a:bodyPr spcFirstLastPara="0" vert="horz" wrap="square" lIns="85193" tIns="85193" rIns="85193" bIns="85193" numCol="1" spcCol="1270" anchor="ctr" anchorCtr="0">
                      <a:noAutofit/>
                    </a:bodyPr>
                    <a:lstStyle/>
                    <a:p>
                      <a:pPr marL="0" lvl="0" indent="0" algn="ctr" defTabSz="444500">
                        <a:lnSpc>
                          <a:spcPct val="90000"/>
                        </a:lnSpc>
                        <a:spcBef>
                          <a:spcPct val="0"/>
                        </a:spcBef>
                        <a:spcAft>
                          <a:spcPct val="35000"/>
                        </a:spcAft>
                        <a:buNone/>
                      </a:pPr>
                      <a:endParaRPr lang="en-CA" sz="1000" kern="1200" dirty="0"/>
                    </a:p>
                  </p:txBody>
                </p:sp>
                <p:sp>
                  <p:nvSpPr>
                    <p:cNvPr id="70" name="Freihandform: Form 69">
                      <a:extLst>
                        <a:ext uri="{FF2B5EF4-FFF2-40B4-BE49-F238E27FC236}">
                          <a16:creationId xmlns:a16="http://schemas.microsoft.com/office/drawing/2014/main" id="{FD5A1AA7-6412-2724-905C-917064F92DCE}"/>
                        </a:ext>
                      </a:extLst>
                    </p:cNvPr>
                    <p:cNvSpPr/>
                    <p:nvPr/>
                  </p:nvSpPr>
                  <p:spPr>
                    <a:xfrm>
                      <a:off x="2363156" y="789503"/>
                      <a:ext cx="495014" cy="495014"/>
                    </a:xfrm>
                    <a:custGeom>
                      <a:avLst/>
                      <a:gdLst>
                        <a:gd name="connsiteX0" fmla="*/ 0 w 495014"/>
                        <a:gd name="connsiteY0" fmla="*/ 247507 h 495014"/>
                        <a:gd name="connsiteX1" fmla="*/ 247507 w 495014"/>
                        <a:gd name="connsiteY1" fmla="*/ 0 h 495014"/>
                        <a:gd name="connsiteX2" fmla="*/ 495014 w 495014"/>
                        <a:gd name="connsiteY2" fmla="*/ 247507 h 495014"/>
                        <a:gd name="connsiteX3" fmla="*/ 247507 w 495014"/>
                        <a:gd name="connsiteY3" fmla="*/ 495014 h 495014"/>
                        <a:gd name="connsiteX4" fmla="*/ 0 w 495014"/>
                        <a:gd name="connsiteY4" fmla="*/ 247507 h 495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14" h="495014">
                          <a:moveTo>
                            <a:pt x="0" y="247507"/>
                          </a:moveTo>
                          <a:cubicBezTo>
                            <a:pt x="0" y="110813"/>
                            <a:pt x="110813" y="0"/>
                            <a:pt x="247507" y="0"/>
                          </a:cubicBezTo>
                          <a:cubicBezTo>
                            <a:pt x="384201" y="0"/>
                            <a:pt x="495014" y="110813"/>
                            <a:pt x="495014" y="247507"/>
                          </a:cubicBezTo>
                          <a:cubicBezTo>
                            <a:pt x="495014" y="384201"/>
                            <a:pt x="384201" y="495014"/>
                            <a:pt x="247507" y="495014"/>
                          </a:cubicBezTo>
                          <a:cubicBezTo>
                            <a:pt x="110813" y="495014"/>
                            <a:pt x="0" y="384201"/>
                            <a:pt x="0" y="247507"/>
                          </a:cubicBezTo>
                          <a:close/>
                        </a:path>
                      </a:pathLst>
                    </a:custGeom>
                    <a:solidFill>
                      <a:srgbClr val="FFE6CD"/>
                    </a:solidFill>
                    <a:ln>
                      <a:solidFill>
                        <a:schemeClr val="accent2">
                          <a:lumMod val="50000"/>
                        </a:schemeClr>
                      </a:solidFill>
                    </a:ln>
                  </p:spPr>
                  <p:style>
                    <a:lnRef idx="0">
                      <a:scrgbClr r="0" g="0" b="0"/>
                    </a:lnRef>
                    <a:fillRef idx="3">
                      <a:scrgbClr r="0" g="0" b="0"/>
                    </a:fillRef>
                    <a:effectRef idx="3">
                      <a:schemeClr val="accent1">
                        <a:hueOff val="0"/>
                        <a:satOff val="0"/>
                        <a:lumOff val="0"/>
                        <a:alphaOff val="0"/>
                      </a:schemeClr>
                    </a:effectRef>
                    <a:fontRef idx="minor">
                      <a:schemeClr val="lt1"/>
                    </a:fontRef>
                  </p:style>
                  <p:txBody>
                    <a:bodyPr spcFirstLastPara="0" vert="horz" wrap="square" lIns="85193" tIns="85193" rIns="85193" bIns="85193" numCol="1" spcCol="1270" anchor="ctr" anchorCtr="0">
                      <a:noAutofit/>
                    </a:bodyPr>
                    <a:lstStyle/>
                    <a:p>
                      <a:pPr marL="0" lvl="0" indent="0" algn="ctr" defTabSz="444500">
                        <a:lnSpc>
                          <a:spcPct val="90000"/>
                        </a:lnSpc>
                        <a:spcBef>
                          <a:spcPct val="0"/>
                        </a:spcBef>
                        <a:spcAft>
                          <a:spcPct val="35000"/>
                        </a:spcAft>
                        <a:buNone/>
                      </a:pPr>
                      <a:endParaRPr lang="en-CA" sz="1000" kern="1200" dirty="0"/>
                    </a:p>
                  </p:txBody>
                </p:sp>
                <p:sp>
                  <p:nvSpPr>
                    <p:cNvPr id="71" name="Form 70">
                      <a:extLst>
                        <a:ext uri="{FF2B5EF4-FFF2-40B4-BE49-F238E27FC236}">
                          <a16:creationId xmlns:a16="http://schemas.microsoft.com/office/drawing/2014/main" id="{551ED0BA-97B6-1F63-2D3E-E636F8AFDCED}"/>
                        </a:ext>
                      </a:extLst>
                    </p:cNvPr>
                    <p:cNvSpPr/>
                    <p:nvPr/>
                  </p:nvSpPr>
                  <p:spPr>
                    <a:xfrm>
                      <a:off x="1632731" y="689549"/>
                      <a:ext cx="1540043" cy="1232035"/>
                    </a:xfrm>
                    <a:prstGeom prst="funnel">
                      <a:avLst/>
                    </a:prstGeom>
                    <a:solidFill>
                      <a:schemeClr val="accent2">
                        <a:lumMod val="75000"/>
                        <a:alpha val="40000"/>
                      </a:schemeClr>
                    </a:solidFill>
                    <a:ln>
                      <a:solidFill>
                        <a:schemeClr val="accent2">
                          <a:lumMod val="50000"/>
                        </a:schemeClr>
                      </a:solidFill>
                    </a:ln>
                  </p:spPr>
                  <p:style>
                    <a:lnRef idx="1">
                      <a:scrgbClr r="0" g="0" b="0"/>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txBody>
                    <a:bodyPr/>
                    <a:lstStyle/>
                    <a:p>
                      <a:endParaRPr lang="en-CA"/>
                    </a:p>
                  </p:txBody>
                </p:sp>
              </p:grpSp>
              <p:pic>
                <p:nvPicPr>
                  <p:cNvPr id="8" name="Grafik 7" descr="Ein Bild, das Spiele, Brettspiel, Hallensportarten, Screenshot enthält.&#10;&#10;Automatisch generierte Beschreibung">
                    <a:extLst>
                      <a:ext uri="{FF2B5EF4-FFF2-40B4-BE49-F238E27FC236}">
                        <a16:creationId xmlns:a16="http://schemas.microsoft.com/office/drawing/2014/main" id="{81FA12A0-0E4B-D3A4-12C5-58AFE423AEA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17166" y="7268810"/>
                    <a:ext cx="841481" cy="854393"/>
                  </a:xfrm>
                  <a:prstGeom prst="rect">
                    <a:avLst/>
                  </a:prstGeom>
                </p:spPr>
              </p:pic>
              <p:pic>
                <p:nvPicPr>
                  <p:cNvPr id="9" name="Grafik 8" descr="Ein Bild, das Spiele, Brettspiel, Hallensportarten, Screenshot enthält.&#10;&#10;Automatisch generierte Beschreibung">
                    <a:extLst>
                      <a:ext uri="{FF2B5EF4-FFF2-40B4-BE49-F238E27FC236}">
                        <a16:creationId xmlns:a16="http://schemas.microsoft.com/office/drawing/2014/main" id="{8A7A851D-9FFE-9D19-E8C8-52246C8108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97115" y="8209512"/>
                    <a:ext cx="879949" cy="893451"/>
                  </a:xfrm>
                  <a:prstGeom prst="rect">
                    <a:avLst/>
                  </a:prstGeom>
                </p:spPr>
              </p:pic>
              <p:pic>
                <p:nvPicPr>
                  <p:cNvPr id="11" name="Grafik 10" descr="Ein Bild, das Spiele, Brettspiel, Hallensportarten, Screenshot enthält.&#10;&#10;Automatisch generierte Beschreibung">
                    <a:extLst>
                      <a:ext uri="{FF2B5EF4-FFF2-40B4-BE49-F238E27FC236}">
                        <a16:creationId xmlns:a16="http://schemas.microsoft.com/office/drawing/2014/main" id="{3170FB53-9CA4-FF13-DE82-7CA49DBB5F4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8175534" y="6984015"/>
                    <a:ext cx="847147" cy="860146"/>
                  </a:xfrm>
                  <a:prstGeom prst="rect">
                    <a:avLst/>
                  </a:prstGeom>
                </p:spPr>
              </p:pic>
            </p:grpSp>
            <p:grpSp>
              <p:nvGrpSpPr>
                <p:cNvPr id="17" name="Gruppieren 16">
                  <a:extLst>
                    <a:ext uri="{FF2B5EF4-FFF2-40B4-BE49-F238E27FC236}">
                      <a16:creationId xmlns:a16="http://schemas.microsoft.com/office/drawing/2014/main" id="{E91C4C7A-964F-4093-8CC3-A43BA2915CA6}"/>
                    </a:ext>
                  </a:extLst>
                </p:cNvPr>
                <p:cNvGrpSpPr/>
                <p:nvPr/>
              </p:nvGrpSpPr>
              <p:grpSpPr>
                <a:xfrm>
                  <a:off x="2891389" y="14615805"/>
                  <a:ext cx="879949" cy="1447343"/>
                  <a:chOff x="2640951" y="35219"/>
                  <a:chExt cx="404120" cy="543472"/>
                </a:xfrm>
              </p:grpSpPr>
              <p:sp>
                <p:nvSpPr>
                  <p:cNvPr id="56" name="Ellipse 55">
                    <a:extLst>
                      <a:ext uri="{FF2B5EF4-FFF2-40B4-BE49-F238E27FC236}">
                        <a16:creationId xmlns:a16="http://schemas.microsoft.com/office/drawing/2014/main" id="{CB541A8A-64BE-6238-1EAE-40A53DF36406}"/>
                      </a:ext>
                    </a:extLst>
                  </p:cNvPr>
                  <p:cNvSpPr/>
                  <p:nvPr/>
                </p:nvSpPr>
                <p:spPr>
                  <a:xfrm>
                    <a:off x="2640951" y="39163"/>
                    <a:ext cx="386080" cy="10154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57" name="Gruppieren 56">
                    <a:extLst>
                      <a:ext uri="{FF2B5EF4-FFF2-40B4-BE49-F238E27FC236}">
                        <a16:creationId xmlns:a16="http://schemas.microsoft.com/office/drawing/2014/main" id="{DAB71BC1-D747-9605-56AF-64F81630FD88}"/>
                      </a:ext>
                    </a:extLst>
                  </p:cNvPr>
                  <p:cNvGrpSpPr/>
                  <p:nvPr/>
                </p:nvGrpSpPr>
                <p:grpSpPr>
                  <a:xfrm>
                    <a:off x="2644760" y="87650"/>
                    <a:ext cx="392172" cy="475651"/>
                    <a:chOff x="2644760" y="87650"/>
                    <a:chExt cx="392172" cy="475651"/>
                  </a:xfrm>
                </p:grpSpPr>
                <p:sp>
                  <p:nvSpPr>
                    <p:cNvPr id="63" name="Ellipse 62">
                      <a:extLst>
                        <a:ext uri="{FF2B5EF4-FFF2-40B4-BE49-F238E27FC236}">
                          <a16:creationId xmlns:a16="http://schemas.microsoft.com/office/drawing/2014/main" id="{5F715358-E5E8-AD1D-E9C0-DC2C68AA27D2}"/>
                        </a:ext>
                      </a:extLst>
                    </p:cNvPr>
                    <p:cNvSpPr/>
                    <p:nvPr/>
                  </p:nvSpPr>
                  <p:spPr>
                    <a:xfrm>
                      <a:off x="2650852" y="461758"/>
                      <a:ext cx="386080" cy="10154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4" name="Rechteck 63">
                      <a:extLst>
                        <a:ext uri="{FF2B5EF4-FFF2-40B4-BE49-F238E27FC236}">
                          <a16:creationId xmlns:a16="http://schemas.microsoft.com/office/drawing/2014/main" id="{A51AA9BB-6907-09B5-DA1B-BD2EC8537632}"/>
                        </a:ext>
                      </a:extLst>
                    </p:cNvPr>
                    <p:cNvSpPr/>
                    <p:nvPr/>
                  </p:nvSpPr>
                  <p:spPr>
                    <a:xfrm>
                      <a:off x="2644760" y="87650"/>
                      <a:ext cx="386080" cy="41709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58" name="Grafik 13" descr="Datenbank Silhouette">
                    <a:extLst>
                      <a:ext uri="{FF2B5EF4-FFF2-40B4-BE49-F238E27FC236}">
                        <a16:creationId xmlns:a16="http://schemas.microsoft.com/office/drawing/2014/main" id="{3A9857B1-FADB-F3E2-7B5E-0329B463F1CD}"/>
                      </a:ext>
                    </a:extLst>
                  </p:cNvPr>
                  <p:cNvGrpSpPr/>
                  <p:nvPr/>
                </p:nvGrpSpPr>
                <p:grpSpPr>
                  <a:xfrm>
                    <a:off x="2640951" y="35219"/>
                    <a:ext cx="404120" cy="543472"/>
                    <a:chOff x="1355147" y="1790391"/>
                    <a:chExt cx="404120" cy="543472"/>
                  </a:xfrm>
                  <a:solidFill>
                    <a:schemeClr val="accent2">
                      <a:lumMod val="50000"/>
                    </a:schemeClr>
                  </a:solidFill>
                </p:grpSpPr>
                <p:sp>
                  <p:nvSpPr>
                    <p:cNvPr id="59" name="Freihandform: Form 58">
                      <a:extLst>
                        <a:ext uri="{FF2B5EF4-FFF2-40B4-BE49-F238E27FC236}">
                          <a16:creationId xmlns:a16="http://schemas.microsoft.com/office/drawing/2014/main" id="{60663354-0877-F4C8-D138-E6946D4BDA4A}"/>
                        </a:ext>
                      </a:extLst>
                    </p:cNvPr>
                    <p:cNvSpPr/>
                    <p:nvPr/>
                  </p:nvSpPr>
                  <p:spPr>
                    <a:xfrm>
                      <a:off x="1355147" y="1790391"/>
                      <a:ext cx="404120" cy="543472"/>
                    </a:xfrm>
                    <a:custGeom>
                      <a:avLst/>
                      <a:gdLst>
                        <a:gd name="connsiteX0" fmla="*/ 404120 w 404120"/>
                        <a:gd name="connsiteY0" fmla="*/ 480764 h 543472"/>
                        <a:gd name="connsiteX1" fmla="*/ 404120 w 404120"/>
                        <a:gd name="connsiteY1" fmla="*/ 62708 h 543472"/>
                        <a:gd name="connsiteX2" fmla="*/ 202060 w 404120"/>
                        <a:gd name="connsiteY2" fmla="*/ 0 h 543472"/>
                        <a:gd name="connsiteX3" fmla="*/ 0 w 404120"/>
                        <a:gd name="connsiteY3" fmla="*/ 62708 h 543472"/>
                        <a:gd name="connsiteX4" fmla="*/ 0 w 404120"/>
                        <a:gd name="connsiteY4" fmla="*/ 480764 h 543472"/>
                        <a:gd name="connsiteX5" fmla="*/ 202060 w 404120"/>
                        <a:gd name="connsiteY5" fmla="*/ 543472 h 543472"/>
                        <a:gd name="connsiteX6" fmla="*/ 404120 w 404120"/>
                        <a:gd name="connsiteY6" fmla="*/ 480764 h 543472"/>
                        <a:gd name="connsiteX7" fmla="*/ 202060 w 404120"/>
                        <a:gd name="connsiteY7" fmla="*/ 13935 h 543472"/>
                        <a:gd name="connsiteX8" fmla="*/ 390185 w 404120"/>
                        <a:gd name="connsiteY8" fmla="*/ 62708 h 543472"/>
                        <a:gd name="connsiteX9" fmla="*/ 202060 w 404120"/>
                        <a:gd name="connsiteY9" fmla="*/ 111482 h 543472"/>
                        <a:gd name="connsiteX10" fmla="*/ 13935 w 404120"/>
                        <a:gd name="connsiteY10" fmla="*/ 62708 h 543472"/>
                        <a:gd name="connsiteX11" fmla="*/ 202060 w 404120"/>
                        <a:gd name="connsiteY11" fmla="*/ 13935 h 543472"/>
                        <a:gd name="connsiteX12" fmla="*/ 13935 w 404120"/>
                        <a:gd name="connsiteY12" fmla="*/ 86816 h 543472"/>
                        <a:gd name="connsiteX13" fmla="*/ 202060 w 404120"/>
                        <a:gd name="connsiteY13" fmla="*/ 125417 h 543472"/>
                        <a:gd name="connsiteX14" fmla="*/ 390185 w 404120"/>
                        <a:gd name="connsiteY14" fmla="*/ 86816 h 543472"/>
                        <a:gd name="connsiteX15" fmla="*/ 390185 w 404120"/>
                        <a:gd name="connsiteY15" fmla="*/ 202060 h 543472"/>
                        <a:gd name="connsiteX16" fmla="*/ 202060 w 404120"/>
                        <a:gd name="connsiteY16" fmla="*/ 250833 h 543472"/>
                        <a:gd name="connsiteX17" fmla="*/ 13935 w 404120"/>
                        <a:gd name="connsiteY17" fmla="*/ 202060 h 543472"/>
                        <a:gd name="connsiteX18" fmla="*/ 13935 w 404120"/>
                        <a:gd name="connsiteY18" fmla="*/ 226168 h 543472"/>
                        <a:gd name="connsiteX19" fmla="*/ 202060 w 404120"/>
                        <a:gd name="connsiteY19" fmla="*/ 264769 h 543472"/>
                        <a:gd name="connsiteX20" fmla="*/ 390185 w 404120"/>
                        <a:gd name="connsiteY20" fmla="*/ 226168 h 543472"/>
                        <a:gd name="connsiteX21" fmla="*/ 390185 w 404120"/>
                        <a:gd name="connsiteY21" fmla="*/ 341412 h 543472"/>
                        <a:gd name="connsiteX22" fmla="*/ 202060 w 404120"/>
                        <a:gd name="connsiteY22" fmla="*/ 390185 h 543472"/>
                        <a:gd name="connsiteX23" fmla="*/ 13935 w 404120"/>
                        <a:gd name="connsiteY23" fmla="*/ 341412 h 543472"/>
                        <a:gd name="connsiteX24" fmla="*/ 13935 w 404120"/>
                        <a:gd name="connsiteY24" fmla="*/ 480764 h 543472"/>
                        <a:gd name="connsiteX25" fmla="*/ 13935 w 404120"/>
                        <a:gd name="connsiteY25" fmla="*/ 365520 h 543472"/>
                        <a:gd name="connsiteX26" fmla="*/ 202060 w 404120"/>
                        <a:gd name="connsiteY26" fmla="*/ 404120 h 543472"/>
                        <a:gd name="connsiteX27" fmla="*/ 390185 w 404120"/>
                        <a:gd name="connsiteY27" fmla="*/ 365520 h 543472"/>
                        <a:gd name="connsiteX28" fmla="*/ 390185 w 404120"/>
                        <a:gd name="connsiteY28" fmla="*/ 480764 h 543472"/>
                        <a:gd name="connsiteX29" fmla="*/ 202060 w 404120"/>
                        <a:gd name="connsiteY29" fmla="*/ 529537 h 543472"/>
                        <a:gd name="connsiteX30" fmla="*/ 13935 w 404120"/>
                        <a:gd name="connsiteY30" fmla="*/ 480764 h 54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120" h="543472">
                          <a:moveTo>
                            <a:pt x="404120" y="480764"/>
                          </a:moveTo>
                          <a:lnTo>
                            <a:pt x="404120" y="62708"/>
                          </a:lnTo>
                          <a:cubicBezTo>
                            <a:pt x="404120" y="21976"/>
                            <a:pt x="300018" y="0"/>
                            <a:pt x="202060" y="0"/>
                          </a:cubicBezTo>
                          <a:cubicBezTo>
                            <a:pt x="104103" y="0"/>
                            <a:pt x="0" y="21976"/>
                            <a:pt x="0" y="62708"/>
                          </a:cubicBezTo>
                          <a:lnTo>
                            <a:pt x="0" y="480764"/>
                          </a:lnTo>
                          <a:cubicBezTo>
                            <a:pt x="0" y="521497"/>
                            <a:pt x="104103" y="543472"/>
                            <a:pt x="202060" y="543472"/>
                          </a:cubicBezTo>
                          <a:cubicBezTo>
                            <a:pt x="300018" y="543472"/>
                            <a:pt x="404120" y="521497"/>
                            <a:pt x="404120" y="480764"/>
                          </a:cubicBezTo>
                          <a:close/>
                          <a:moveTo>
                            <a:pt x="202060" y="13935"/>
                          </a:moveTo>
                          <a:cubicBezTo>
                            <a:pt x="309730" y="13935"/>
                            <a:pt x="390185" y="39715"/>
                            <a:pt x="390185" y="62708"/>
                          </a:cubicBezTo>
                          <a:cubicBezTo>
                            <a:pt x="390185" y="85701"/>
                            <a:pt x="309730" y="111482"/>
                            <a:pt x="202060" y="111482"/>
                          </a:cubicBezTo>
                          <a:cubicBezTo>
                            <a:pt x="94390" y="111482"/>
                            <a:pt x="13935" y="85701"/>
                            <a:pt x="13935" y="62708"/>
                          </a:cubicBezTo>
                          <a:cubicBezTo>
                            <a:pt x="13935" y="39715"/>
                            <a:pt x="94390" y="13935"/>
                            <a:pt x="202060" y="13935"/>
                          </a:cubicBezTo>
                          <a:close/>
                          <a:moveTo>
                            <a:pt x="13935" y="86816"/>
                          </a:moveTo>
                          <a:cubicBezTo>
                            <a:pt x="45491" y="112039"/>
                            <a:pt x="125647" y="125417"/>
                            <a:pt x="202060" y="125417"/>
                          </a:cubicBezTo>
                          <a:cubicBezTo>
                            <a:pt x="278474" y="125417"/>
                            <a:pt x="358629" y="112039"/>
                            <a:pt x="390185" y="86816"/>
                          </a:cubicBezTo>
                          <a:lnTo>
                            <a:pt x="390185" y="202060"/>
                          </a:lnTo>
                          <a:cubicBezTo>
                            <a:pt x="390185" y="225053"/>
                            <a:pt x="309730" y="250833"/>
                            <a:pt x="202060" y="250833"/>
                          </a:cubicBezTo>
                          <a:cubicBezTo>
                            <a:pt x="94390" y="250833"/>
                            <a:pt x="13935" y="225053"/>
                            <a:pt x="13935" y="202060"/>
                          </a:cubicBezTo>
                          <a:close/>
                          <a:moveTo>
                            <a:pt x="13935" y="226168"/>
                          </a:moveTo>
                          <a:cubicBezTo>
                            <a:pt x="45491" y="251391"/>
                            <a:pt x="125647" y="264769"/>
                            <a:pt x="202060" y="264769"/>
                          </a:cubicBezTo>
                          <a:cubicBezTo>
                            <a:pt x="278474" y="264769"/>
                            <a:pt x="358629" y="251391"/>
                            <a:pt x="390185" y="226168"/>
                          </a:cubicBezTo>
                          <a:lnTo>
                            <a:pt x="390185" y="341412"/>
                          </a:lnTo>
                          <a:cubicBezTo>
                            <a:pt x="390185" y="364405"/>
                            <a:pt x="309730" y="390185"/>
                            <a:pt x="202060" y="390185"/>
                          </a:cubicBezTo>
                          <a:cubicBezTo>
                            <a:pt x="94390" y="390185"/>
                            <a:pt x="13935" y="364405"/>
                            <a:pt x="13935" y="341412"/>
                          </a:cubicBezTo>
                          <a:close/>
                          <a:moveTo>
                            <a:pt x="13935" y="480764"/>
                          </a:moveTo>
                          <a:lnTo>
                            <a:pt x="13935" y="365520"/>
                          </a:lnTo>
                          <a:cubicBezTo>
                            <a:pt x="45491" y="390743"/>
                            <a:pt x="125647" y="404120"/>
                            <a:pt x="202060" y="404120"/>
                          </a:cubicBezTo>
                          <a:cubicBezTo>
                            <a:pt x="278474" y="404120"/>
                            <a:pt x="358629" y="390743"/>
                            <a:pt x="390185" y="365520"/>
                          </a:cubicBezTo>
                          <a:lnTo>
                            <a:pt x="390185" y="480764"/>
                          </a:lnTo>
                          <a:cubicBezTo>
                            <a:pt x="390185" y="503757"/>
                            <a:pt x="309730" y="529537"/>
                            <a:pt x="202060" y="529537"/>
                          </a:cubicBezTo>
                          <a:cubicBezTo>
                            <a:pt x="94390" y="529537"/>
                            <a:pt x="13935" y="503757"/>
                            <a:pt x="13935" y="480764"/>
                          </a:cubicBezTo>
                          <a:close/>
                        </a:path>
                      </a:pathLst>
                    </a:custGeom>
                    <a:grpFill/>
                    <a:ln w="3175" cap="flat">
                      <a:noFill/>
                      <a:prstDash val="solid"/>
                      <a:miter/>
                    </a:ln>
                  </p:spPr>
                  <p:txBody>
                    <a:bodyPr rtlCol="0" anchor="ctr"/>
                    <a:lstStyle/>
                    <a:p>
                      <a:endParaRPr lang="en-CA" dirty="0"/>
                    </a:p>
                  </p:txBody>
                </p:sp>
                <p:sp>
                  <p:nvSpPr>
                    <p:cNvPr id="60" name="Freihandform: Form 59">
                      <a:extLst>
                        <a:ext uri="{FF2B5EF4-FFF2-40B4-BE49-F238E27FC236}">
                          <a16:creationId xmlns:a16="http://schemas.microsoft.com/office/drawing/2014/main" id="{C552D2C7-42CB-DCF2-BB9A-E935DED8D3F7}"/>
                        </a:ext>
                      </a:extLst>
                    </p:cNvPr>
                    <p:cNvSpPr/>
                    <p:nvPr/>
                  </p:nvSpPr>
                  <p:spPr>
                    <a:xfrm>
                      <a:off x="1661596" y="1931081"/>
                      <a:ext cx="27870" cy="27870"/>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grpFill/>
                    <a:ln w="3175" cap="flat">
                      <a:noFill/>
                      <a:prstDash val="solid"/>
                      <a:miter/>
                    </a:ln>
                  </p:spPr>
                  <p:txBody>
                    <a:bodyPr rtlCol="0" anchor="ctr"/>
                    <a:lstStyle/>
                    <a:p>
                      <a:endParaRPr lang="en-CA" dirty="0"/>
                    </a:p>
                  </p:txBody>
                </p:sp>
                <p:sp>
                  <p:nvSpPr>
                    <p:cNvPr id="61" name="Freihandform: Form 60">
                      <a:extLst>
                        <a:ext uri="{FF2B5EF4-FFF2-40B4-BE49-F238E27FC236}">
                          <a16:creationId xmlns:a16="http://schemas.microsoft.com/office/drawing/2014/main" id="{72F6E5F8-74F5-B355-4BEF-89E32ED19EBA}"/>
                        </a:ext>
                      </a:extLst>
                    </p:cNvPr>
                    <p:cNvSpPr/>
                    <p:nvPr/>
                  </p:nvSpPr>
                  <p:spPr>
                    <a:xfrm>
                      <a:off x="1661596" y="2070433"/>
                      <a:ext cx="27870" cy="27870"/>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grpFill/>
                    <a:ln w="3175" cap="flat">
                      <a:noFill/>
                      <a:prstDash val="solid"/>
                      <a:miter/>
                    </a:ln>
                  </p:spPr>
                  <p:txBody>
                    <a:bodyPr rtlCol="0" anchor="ctr"/>
                    <a:lstStyle/>
                    <a:p>
                      <a:endParaRPr lang="en-CA" dirty="0"/>
                    </a:p>
                  </p:txBody>
                </p:sp>
                <p:sp>
                  <p:nvSpPr>
                    <p:cNvPr id="62" name="Freihandform: Form 61">
                      <a:extLst>
                        <a:ext uri="{FF2B5EF4-FFF2-40B4-BE49-F238E27FC236}">
                          <a16:creationId xmlns:a16="http://schemas.microsoft.com/office/drawing/2014/main" id="{8A0E3533-602F-9AE0-D51E-BD8EAD46DD1B}"/>
                        </a:ext>
                      </a:extLst>
                    </p:cNvPr>
                    <p:cNvSpPr/>
                    <p:nvPr/>
                  </p:nvSpPr>
                  <p:spPr>
                    <a:xfrm>
                      <a:off x="1661596" y="2209784"/>
                      <a:ext cx="27870" cy="27870"/>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grpFill/>
                    <a:ln w="3175" cap="flat">
                      <a:noFill/>
                      <a:prstDash val="solid"/>
                      <a:miter/>
                    </a:ln>
                  </p:spPr>
                  <p:txBody>
                    <a:bodyPr rtlCol="0" anchor="ctr"/>
                    <a:lstStyle/>
                    <a:p>
                      <a:endParaRPr lang="en-CA" dirty="0"/>
                    </a:p>
                  </p:txBody>
                </p:sp>
              </p:grpSp>
            </p:grpSp>
            <p:sp>
              <p:nvSpPr>
                <p:cNvPr id="19" name="Pfeil: nach unten 18">
                  <a:extLst>
                    <a:ext uri="{FF2B5EF4-FFF2-40B4-BE49-F238E27FC236}">
                      <a16:creationId xmlns:a16="http://schemas.microsoft.com/office/drawing/2014/main" id="{2E365146-B3B5-9244-386B-7A90581CBE3F}"/>
                    </a:ext>
                  </a:extLst>
                </p:cNvPr>
                <p:cNvSpPr/>
                <p:nvPr/>
              </p:nvSpPr>
              <p:spPr>
                <a:xfrm rot="16200000">
                  <a:off x="4180513" y="14686043"/>
                  <a:ext cx="704804" cy="1071987"/>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dirty="0"/>
                </a:p>
              </p:txBody>
            </p:sp>
            <p:sp>
              <p:nvSpPr>
                <p:cNvPr id="21" name="Textfeld 20">
                  <a:extLst>
                    <a:ext uri="{FF2B5EF4-FFF2-40B4-BE49-F238E27FC236}">
                      <a16:creationId xmlns:a16="http://schemas.microsoft.com/office/drawing/2014/main" id="{21FB0D3D-0879-A5F0-B315-4478A3EFD6B4}"/>
                    </a:ext>
                  </a:extLst>
                </p:cNvPr>
                <p:cNvSpPr txBox="1"/>
                <p:nvPr/>
              </p:nvSpPr>
              <p:spPr>
                <a:xfrm>
                  <a:off x="3130452" y="15528758"/>
                  <a:ext cx="3040167" cy="707886"/>
                </a:xfrm>
                <a:prstGeom prst="rect">
                  <a:avLst/>
                </a:prstGeom>
                <a:noFill/>
              </p:spPr>
              <p:txBody>
                <a:bodyPr wrap="square" rtlCol="0">
                  <a:spAutoFit/>
                </a:bodyPr>
                <a:lstStyle/>
                <a:p>
                  <a:pPr algn="ctr"/>
                  <a:r>
                    <a:rPr lang="en-CA" sz="2000" i="1" dirty="0">
                      <a:latin typeface="Martel Heavy"/>
                    </a:rPr>
                    <a:t>Collect sample </a:t>
                  </a:r>
                  <a:br>
                    <a:rPr lang="en-CA" sz="2000" i="1" dirty="0">
                      <a:latin typeface="Martel Heavy"/>
                    </a:rPr>
                  </a:br>
                  <a:r>
                    <a:rPr lang="en-CA" sz="2000" i="1" dirty="0">
                      <a:latin typeface="Martel Heavy"/>
                    </a:rPr>
                    <a:t>games</a:t>
                  </a:r>
                </a:p>
              </p:txBody>
            </p:sp>
          </p:grpSp>
          <p:sp>
            <p:nvSpPr>
              <p:cNvPr id="95" name="Textfeld 94">
                <a:extLst>
                  <a:ext uri="{FF2B5EF4-FFF2-40B4-BE49-F238E27FC236}">
                    <a16:creationId xmlns:a16="http://schemas.microsoft.com/office/drawing/2014/main" id="{03522A49-8FEE-F2B6-A41F-606533B54DFB}"/>
                  </a:ext>
                </a:extLst>
              </p:cNvPr>
              <p:cNvSpPr txBox="1"/>
              <p:nvPr/>
            </p:nvSpPr>
            <p:spPr>
              <a:xfrm>
                <a:off x="2478056" y="18360296"/>
                <a:ext cx="6816126" cy="861774"/>
              </a:xfrm>
              <a:prstGeom prst="rect">
                <a:avLst/>
              </a:prstGeom>
              <a:noFill/>
            </p:spPr>
            <p:txBody>
              <a:bodyPr wrap="square" rtlCol="0">
                <a:spAutoFit/>
              </a:bodyPr>
              <a:lstStyle/>
              <a:p>
                <a:r>
                  <a:rPr lang="en-CA" sz="2500" dirty="0">
                    <a:latin typeface="Martel Heavy"/>
                  </a:rPr>
                  <a:t>Process of the first phase</a:t>
                </a:r>
              </a:p>
              <a:p>
                <a:r>
                  <a:rPr lang="en-CA" sz="2500" dirty="0">
                    <a:solidFill>
                      <a:schemeClr val="bg2">
                        <a:lumMod val="75000"/>
                      </a:schemeClr>
                    </a:solidFill>
                    <a:latin typeface="Martel Heavy"/>
                  </a:rPr>
                  <a:t>Own source: H. Haase</a:t>
                </a:r>
              </a:p>
            </p:txBody>
          </p:sp>
        </p:grpSp>
        <p:sp>
          <p:nvSpPr>
            <p:cNvPr id="111" name="Textfeld 110">
              <a:extLst>
                <a:ext uri="{FF2B5EF4-FFF2-40B4-BE49-F238E27FC236}">
                  <a16:creationId xmlns:a16="http://schemas.microsoft.com/office/drawing/2014/main" id="{E267AD55-D11C-AA06-0D22-BCB3F6B9DF84}"/>
                </a:ext>
              </a:extLst>
            </p:cNvPr>
            <p:cNvSpPr txBox="1"/>
            <p:nvPr/>
          </p:nvSpPr>
          <p:spPr>
            <a:xfrm>
              <a:off x="6508376" y="16407279"/>
              <a:ext cx="3040167" cy="1323439"/>
            </a:xfrm>
            <a:prstGeom prst="rect">
              <a:avLst/>
            </a:prstGeom>
            <a:noFill/>
          </p:spPr>
          <p:txBody>
            <a:bodyPr wrap="square" rtlCol="0">
              <a:spAutoFit/>
            </a:bodyPr>
            <a:lstStyle/>
            <a:p>
              <a:pPr algn="ctr"/>
              <a:r>
                <a:rPr lang="en-CA" sz="2000" i="1" dirty="0">
                  <a:latin typeface="Martel Heavy"/>
                </a:rPr>
                <a:t>Calculate actions and create frequency distribution and training data</a:t>
              </a:r>
            </a:p>
          </p:txBody>
        </p:sp>
      </p:grpSp>
      <p:sp>
        <p:nvSpPr>
          <p:cNvPr id="217" name="Pfeil: nach oben gebogen 216">
            <a:extLst>
              <a:ext uri="{FF2B5EF4-FFF2-40B4-BE49-F238E27FC236}">
                <a16:creationId xmlns:a16="http://schemas.microsoft.com/office/drawing/2014/main" id="{B65BB7EF-1364-B033-F779-B32767DA0CA5}"/>
              </a:ext>
            </a:extLst>
          </p:cNvPr>
          <p:cNvSpPr/>
          <p:nvPr/>
        </p:nvSpPr>
        <p:spPr>
          <a:xfrm rot="5400000" flipH="1">
            <a:off x="16536082" y="8116227"/>
            <a:ext cx="4711877" cy="1370157"/>
          </a:xfrm>
          <a:prstGeom prst="bentUpArrow">
            <a:avLst>
              <a:gd name="adj1" fmla="val 26916"/>
              <a:gd name="adj2" fmla="val 25573"/>
              <a:gd name="adj3" fmla="val 24662"/>
            </a:avLst>
          </a:prstGeom>
          <a:solidFill>
            <a:srgbClr val="C55A1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8" name="Textfeld 217">
            <a:extLst>
              <a:ext uri="{FF2B5EF4-FFF2-40B4-BE49-F238E27FC236}">
                <a16:creationId xmlns:a16="http://schemas.microsoft.com/office/drawing/2014/main" id="{1EC8E50E-62CD-218E-AE79-BEB833705F5A}"/>
              </a:ext>
            </a:extLst>
          </p:cNvPr>
          <p:cNvSpPr txBox="1"/>
          <p:nvPr/>
        </p:nvSpPr>
        <p:spPr>
          <a:xfrm>
            <a:off x="1418880" y="1085049"/>
            <a:ext cx="8780205" cy="430887"/>
          </a:xfrm>
          <a:prstGeom prst="rect">
            <a:avLst/>
          </a:prstGeom>
          <a:noFill/>
        </p:spPr>
        <p:txBody>
          <a:bodyPr wrap="square" rtlCol="0">
            <a:spAutoFit/>
          </a:bodyPr>
          <a:lstStyle/>
          <a:p>
            <a:pPr rtl="0"/>
            <a:r>
              <a:rPr lang="en-CA" sz="2200" b="1" i="0" u="none" strike="noStrike" kern="1200" cap="all" baseline="0" dirty="0">
                <a:solidFill>
                  <a:srgbClr val="004C8B"/>
                </a:solidFill>
                <a:latin typeface="Open Sans" charset="0"/>
                <a:ea typeface="Open Sans" charset="0"/>
                <a:cs typeface="Open Sans" charset="0"/>
              </a:rPr>
              <a:t>Faculty of ENGINEERING AND COMPUTER SCIENCE</a:t>
            </a:r>
            <a:endParaRPr lang="en-CA" sz="2200" b="0" i="0" baseline="0" dirty="0">
              <a:solidFill>
                <a:srgbClr val="004C8B"/>
              </a:solidFill>
              <a:latin typeface="Open Sans" charset="0"/>
              <a:ea typeface="Open Sans" charset="0"/>
              <a:cs typeface="Open Sans" charset="0"/>
            </a:endParaRPr>
          </a:p>
        </p:txBody>
      </p:sp>
      <p:sp>
        <p:nvSpPr>
          <p:cNvPr id="220" name="Textfeld 219">
            <a:extLst>
              <a:ext uri="{FF2B5EF4-FFF2-40B4-BE49-F238E27FC236}">
                <a16:creationId xmlns:a16="http://schemas.microsoft.com/office/drawing/2014/main" id="{526EACEB-9809-0849-09EF-19351B8DB378}"/>
              </a:ext>
            </a:extLst>
          </p:cNvPr>
          <p:cNvSpPr txBox="1"/>
          <p:nvPr/>
        </p:nvSpPr>
        <p:spPr>
          <a:xfrm>
            <a:off x="19405414" y="7171934"/>
            <a:ext cx="2211349" cy="1015663"/>
          </a:xfrm>
          <a:prstGeom prst="rect">
            <a:avLst/>
          </a:prstGeom>
          <a:noFill/>
        </p:spPr>
        <p:txBody>
          <a:bodyPr wrap="square" rtlCol="0">
            <a:spAutoFit/>
          </a:bodyPr>
          <a:lstStyle/>
          <a:p>
            <a:pPr algn="ctr"/>
            <a:r>
              <a:rPr lang="en-CA" sz="2000" i="1" dirty="0">
                <a:latin typeface="Martel Heavy"/>
              </a:rPr>
              <a:t>Apply distribution as action space of DRL </a:t>
            </a:r>
          </a:p>
        </p:txBody>
      </p:sp>
      <p:sp>
        <p:nvSpPr>
          <p:cNvPr id="12" name="Textfeld 11">
            <a:extLst>
              <a:ext uri="{FF2B5EF4-FFF2-40B4-BE49-F238E27FC236}">
                <a16:creationId xmlns:a16="http://schemas.microsoft.com/office/drawing/2014/main" id="{7BEFBD90-E572-7324-C405-D981C09E09E1}"/>
              </a:ext>
            </a:extLst>
          </p:cNvPr>
          <p:cNvSpPr txBox="1"/>
          <p:nvPr/>
        </p:nvSpPr>
        <p:spPr>
          <a:xfrm>
            <a:off x="18934947" y="9922462"/>
            <a:ext cx="5933826" cy="861774"/>
          </a:xfrm>
          <a:prstGeom prst="rect">
            <a:avLst/>
          </a:prstGeom>
          <a:noFill/>
        </p:spPr>
        <p:txBody>
          <a:bodyPr wrap="square" rtlCol="0">
            <a:spAutoFit/>
          </a:bodyPr>
          <a:lstStyle/>
          <a:p>
            <a:r>
              <a:rPr lang="en-CA" sz="2500" dirty="0">
                <a:latin typeface="Martel Heavy"/>
              </a:rPr>
              <a:t>Decision making process of a single move</a:t>
            </a:r>
          </a:p>
          <a:p>
            <a:r>
              <a:rPr lang="en-CA" sz="2500" dirty="0">
                <a:solidFill>
                  <a:schemeClr val="bg2">
                    <a:lumMod val="75000"/>
                  </a:schemeClr>
                </a:solidFill>
                <a:latin typeface="Martel Heavy"/>
              </a:rPr>
              <a:t>Own source: H. Haase</a:t>
            </a:r>
          </a:p>
        </p:txBody>
      </p:sp>
      <p:grpSp>
        <p:nvGrpSpPr>
          <p:cNvPr id="117" name="Gruppieren 116">
            <a:extLst>
              <a:ext uri="{FF2B5EF4-FFF2-40B4-BE49-F238E27FC236}">
                <a16:creationId xmlns:a16="http://schemas.microsoft.com/office/drawing/2014/main" id="{AB66F659-9661-83CD-F09E-D8878F6272FF}"/>
              </a:ext>
            </a:extLst>
          </p:cNvPr>
          <p:cNvGrpSpPr/>
          <p:nvPr/>
        </p:nvGrpSpPr>
        <p:grpSpPr>
          <a:xfrm>
            <a:off x="9163087" y="10282779"/>
            <a:ext cx="9399501" cy="8184726"/>
            <a:chOff x="9172201" y="9717773"/>
            <a:chExt cx="9399501" cy="8184726"/>
          </a:xfrm>
        </p:grpSpPr>
        <p:sp>
          <p:nvSpPr>
            <p:cNvPr id="214" name="Rechteck 213">
              <a:extLst>
                <a:ext uri="{FF2B5EF4-FFF2-40B4-BE49-F238E27FC236}">
                  <a16:creationId xmlns:a16="http://schemas.microsoft.com/office/drawing/2014/main" id="{0DD8A9F4-E044-D339-5547-19ED47D747F5}"/>
                </a:ext>
              </a:extLst>
            </p:cNvPr>
            <p:cNvSpPr/>
            <p:nvPr/>
          </p:nvSpPr>
          <p:spPr>
            <a:xfrm>
              <a:off x="9172201" y="9717773"/>
              <a:ext cx="9169518" cy="7535959"/>
            </a:xfrm>
            <a:prstGeom prst="rect">
              <a:avLst/>
            </a:prstGeom>
            <a:solidFill>
              <a:schemeClr val="accent1">
                <a:lumMod val="20000"/>
                <a:lumOff val="80000"/>
              </a:schemeClr>
            </a:solidFill>
            <a:ln w="3810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3" name="Rechteck 102">
              <a:extLst>
                <a:ext uri="{FF2B5EF4-FFF2-40B4-BE49-F238E27FC236}">
                  <a16:creationId xmlns:a16="http://schemas.microsoft.com/office/drawing/2014/main" id="{EE866AE5-73F7-7938-B2FF-752163485DC7}"/>
                </a:ext>
              </a:extLst>
            </p:cNvPr>
            <p:cNvSpPr/>
            <p:nvPr/>
          </p:nvSpPr>
          <p:spPr>
            <a:xfrm>
              <a:off x="13678790" y="10266975"/>
              <a:ext cx="324097" cy="254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3" name="Rechteck 112">
              <a:extLst>
                <a:ext uri="{FF2B5EF4-FFF2-40B4-BE49-F238E27FC236}">
                  <a16:creationId xmlns:a16="http://schemas.microsoft.com/office/drawing/2014/main" id="{D5CD79A3-837C-C09C-7541-7B63552FC6FB}"/>
                </a:ext>
              </a:extLst>
            </p:cNvPr>
            <p:cNvSpPr/>
            <p:nvPr/>
          </p:nvSpPr>
          <p:spPr>
            <a:xfrm>
              <a:off x="14078331" y="14342938"/>
              <a:ext cx="324097" cy="254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9" name="Rechteck 78">
              <a:extLst>
                <a:ext uri="{FF2B5EF4-FFF2-40B4-BE49-F238E27FC236}">
                  <a16:creationId xmlns:a16="http://schemas.microsoft.com/office/drawing/2014/main" id="{12AC76BC-ED20-C165-ED19-FE7223FDF018}"/>
                </a:ext>
              </a:extLst>
            </p:cNvPr>
            <p:cNvSpPr/>
            <p:nvPr/>
          </p:nvSpPr>
          <p:spPr>
            <a:xfrm>
              <a:off x="13002484" y="10261134"/>
              <a:ext cx="324097" cy="254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8" name="Rechteck 107">
              <a:extLst>
                <a:ext uri="{FF2B5EF4-FFF2-40B4-BE49-F238E27FC236}">
                  <a16:creationId xmlns:a16="http://schemas.microsoft.com/office/drawing/2014/main" id="{0BB5B5B2-5C28-F9C0-2491-9F217F33F9E1}"/>
                </a:ext>
              </a:extLst>
            </p:cNvPr>
            <p:cNvSpPr/>
            <p:nvPr/>
          </p:nvSpPr>
          <p:spPr>
            <a:xfrm>
              <a:off x="12080047" y="12218702"/>
              <a:ext cx="324097" cy="254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9" name="Rechteck 108">
              <a:extLst>
                <a:ext uri="{FF2B5EF4-FFF2-40B4-BE49-F238E27FC236}">
                  <a16:creationId xmlns:a16="http://schemas.microsoft.com/office/drawing/2014/main" id="{936DB221-B1DF-1B93-7625-0B8CC4E24EFA}"/>
                </a:ext>
              </a:extLst>
            </p:cNvPr>
            <p:cNvSpPr/>
            <p:nvPr/>
          </p:nvSpPr>
          <p:spPr>
            <a:xfrm>
              <a:off x="11387153" y="12182458"/>
              <a:ext cx="324097" cy="254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2" name="Rechteck 111">
              <a:extLst>
                <a:ext uri="{FF2B5EF4-FFF2-40B4-BE49-F238E27FC236}">
                  <a16:creationId xmlns:a16="http://schemas.microsoft.com/office/drawing/2014/main" id="{65E571AF-1885-E21E-DC23-321FA592DFD4}"/>
                </a:ext>
              </a:extLst>
            </p:cNvPr>
            <p:cNvSpPr/>
            <p:nvPr/>
          </p:nvSpPr>
          <p:spPr>
            <a:xfrm>
              <a:off x="10257950" y="14359752"/>
              <a:ext cx="324097" cy="254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13" name="Gruppieren 212">
              <a:extLst>
                <a:ext uri="{FF2B5EF4-FFF2-40B4-BE49-F238E27FC236}">
                  <a16:creationId xmlns:a16="http://schemas.microsoft.com/office/drawing/2014/main" id="{8037D990-4A73-2278-E65A-A4D7390B90E9}"/>
                </a:ext>
              </a:extLst>
            </p:cNvPr>
            <p:cNvGrpSpPr/>
            <p:nvPr/>
          </p:nvGrpSpPr>
          <p:grpSpPr>
            <a:xfrm>
              <a:off x="9307857" y="9935101"/>
              <a:ext cx="7853118" cy="7967398"/>
              <a:chOff x="10657348" y="9645514"/>
              <a:chExt cx="9020798" cy="9152069"/>
            </a:xfrm>
          </p:grpSpPr>
          <p:grpSp>
            <p:nvGrpSpPr>
              <p:cNvPr id="118" name="Gruppieren 117">
                <a:extLst>
                  <a:ext uri="{FF2B5EF4-FFF2-40B4-BE49-F238E27FC236}">
                    <a16:creationId xmlns:a16="http://schemas.microsoft.com/office/drawing/2014/main" id="{0A92FD09-8301-337C-50C0-812C9A30B6E6}"/>
                  </a:ext>
                </a:extLst>
              </p:cNvPr>
              <p:cNvGrpSpPr/>
              <p:nvPr/>
            </p:nvGrpSpPr>
            <p:grpSpPr>
              <a:xfrm>
                <a:off x="11534236" y="10702965"/>
                <a:ext cx="7566184" cy="6657375"/>
                <a:chOff x="10199477" y="6447678"/>
                <a:chExt cx="7600459" cy="6687532"/>
              </a:xfrm>
            </p:grpSpPr>
            <p:sp>
              <p:nvSpPr>
                <p:cNvPr id="119" name="Pfeil: nach oben gebogen 118">
                  <a:extLst>
                    <a:ext uri="{FF2B5EF4-FFF2-40B4-BE49-F238E27FC236}">
                      <a16:creationId xmlns:a16="http://schemas.microsoft.com/office/drawing/2014/main" id="{E8703778-57D5-20E0-18C6-AD8FD4D6D9E6}"/>
                    </a:ext>
                  </a:extLst>
                </p:cNvPr>
                <p:cNvSpPr/>
                <p:nvPr/>
              </p:nvSpPr>
              <p:spPr>
                <a:xfrm flipV="1">
                  <a:off x="16206504" y="7910816"/>
                  <a:ext cx="390525" cy="638175"/>
                </a:xfrm>
                <a:prstGeom prst="bentUpArrow">
                  <a:avLst>
                    <a:gd name="adj1" fmla="val 25000"/>
                    <a:gd name="adj2" fmla="val 23432"/>
                    <a:gd name="adj3" fmla="val 187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0" name="Pfeil: nach oben gebogen 119">
                  <a:extLst>
                    <a:ext uri="{FF2B5EF4-FFF2-40B4-BE49-F238E27FC236}">
                      <a16:creationId xmlns:a16="http://schemas.microsoft.com/office/drawing/2014/main" id="{94695CDB-6186-2E53-41B7-9BE6ECBB1403}"/>
                    </a:ext>
                  </a:extLst>
                </p:cNvPr>
                <p:cNvSpPr/>
                <p:nvPr/>
              </p:nvSpPr>
              <p:spPr>
                <a:xfrm flipH="1" flipV="1">
                  <a:off x="11382996" y="10382736"/>
                  <a:ext cx="390525" cy="63817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1" name="Pfeil: nach oben gebogen 120">
                  <a:extLst>
                    <a:ext uri="{FF2B5EF4-FFF2-40B4-BE49-F238E27FC236}">
                      <a16:creationId xmlns:a16="http://schemas.microsoft.com/office/drawing/2014/main" id="{4D7F1571-7C10-157B-65F2-16038CB6472C}"/>
                    </a:ext>
                  </a:extLst>
                </p:cNvPr>
                <p:cNvSpPr/>
                <p:nvPr/>
              </p:nvSpPr>
              <p:spPr>
                <a:xfrm flipV="1">
                  <a:off x="14218533" y="10410468"/>
                  <a:ext cx="390525" cy="63817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2" name="Pfeil: nach oben gebogen 121">
                  <a:extLst>
                    <a:ext uri="{FF2B5EF4-FFF2-40B4-BE49-F238E27FC236}">
                      <a16:creationId xmlns:a16="http://schemas.microsoft.com/office/drawing/2014/main" id="{56DA0B60-6D5B-2AE5-2DC5-D0BACDD39274}"/>
                    </a:ext>
                  </a:extLst>
                </p:cNvPr>
                <p:cNvSpPr/>
                <p:nvPr/>
              </p:nvSpPr>
              <p:spPr>
                <a:xfrm flipH="1" flipV="1">
                  <a:off x="13350469" y="7921478"/>
                  <a:ext cx="390525" cy="63817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23" name="Grafik 122" descr="Ein Bild, das Quadrat, Wolkenkratzer, Gebäude enthält.&#10;&#10;Automatisch generierte Beschreibung">
                  <a:extLst>
                    <a:ext uri="{FF2B5EF4-FFF2-40B4-BE49-F238E27FC236}">
                      <a16:creationId xmlns:a16="http://schemas.microsoft.com/office/drawing/2014/main" id="{530C54B1-336E-A83B-3F08-BCE01BE68A8E}"/>
                    </a:ext>
                  </a:extLst>
                </p:cNvPr>
                <p:cNvPicPr>
                  <a:picLocks noChangeAspect="1"/>
                </p:cNvPicPr>
                <p:nvPr/>
              </p:nvPicPr>
              <p:blipFill rotWithShape="1">
                <a:blip r:embed="rId13"/>
                <a:srcRect l="6672" t="19913" b="3510"/>
                <a:stretch/>
              </p:blipFill>
              <p:spPr>
                <a:xfrm>
                  <a:off x="15392654" y="8661906"/>
                  <a:ext cx="2407282" cy="1943100"/>
                </a:xfrm>
                <a:prstGeom prst="rect">
                  <a:avLst/>
                </a:prstGeom>
                <a:ln w="31750">
                  <a:solidFill>
                    <a:srgbClr val="1E689A"/>
                  </a:solidFill>
                </a:ln>
              </p:spPr>
            </p:pic>
            <p:pic>
              <p:nvPicPr>
                <p:cNvPr id="124" name="Grafik 123" descr="Ein Bild, das Quadrat, Rechteck enthält.&#10;&#10;Automatisch generierte Beschreibung">
                  <a:extLst>
                    <a:ext uri="{FF2B5EF4-FFF2-40B4-BE49-F238E27FC236}">
                      <a16:creationId xmlns:a16="http://schemas.microsoft.com/office/drawing/2014/main" id="{F8D610E0-BB05-EEB7-E001-EC49F66C4F08}"/>
                    </a:ext>
                  </a:extLst>
                </p:cNvPr>
                <p:cNvPicPr>
                  <a:picLocks noChangeAspect="1"/>
                </p:cNvPicPr>
                <p:nvPr/>
              </p:nvPicPr>
              <p:blipFill rotWithShape="1">
                <a:blip r:embed="rId14"/>
                <a:srcRect l="6672" t="19913" b="3510"/>
                <a:stretch/>
              </p:blipFill>
              <p:spPr>
                <a:xfrm>
                  <a:off x="10199477" y="11170182"/>
                  <a:ext cx="2407281" cy="1943100"/>
                </a:xfrm>
                <a:prstGeom prst="rect">
                  <a:avLst/>
                </a:prstGeom>
                <a:ln w="31750">
                  <a:solidFill>
                    <a:srgbClr val="1E689A"/>
                  </a:solidFill>
                </a:ln>
              </p:spPr>
            </p:pic>
            <p:pic>
              <p:nvPicPr>
                <p:cNvPr id="125" name="Grafik 124" descr="Ein Bild, das Rechteck, Quadrat, Design enthält.&#10;&#10;Automatisch generierte Beschreibung">
                  <a:extLst>
                    <a:ext uri="{FF2B5EF4-FFF2-40B4-BE49-F238E27FC236}">
                      <a16:creationId xmlns:a16="http://schemas.microsoft.com/office/drawing/2014/main" id="{103A470F-B79F-D289-4C1C-1046B7E2E6AD}"/>
                    </a:ext>
                  </a:extLst>
                </p:cNvPr>
                <p:cNvPicPr>
                  <a:picLocks noChangeAspect="1"/>
                </p:cNvPicPr>
                <p:nvPr/>
              </p:nvPicPr>
              <p:blipFill rotWithShape="1">
                <a:blip r:embed="rId15"/>
                <a:srcRect l="6672" t="19913" b="3510"/>
                <a:stretch/>
              </p:blipFill>
              <p:spPr>
                <a:xfrm>
                  <a:off x="13178791" y="11192110"/>
                  <a:ext cx="2407281" cy="1943100"/>
                </a:xfrm>
                <a:prstGeom prst="rect">
                  <a:avLst/>
                </a:prstGeom>
                <a:ln w="31750">
                  <a:solidFill>
                    <a:srgbClr val="1E689A"/>
                  </a:solidFill>
                </a:ln>
              </p:spPr>
            </p:pic>
            <p:pic>
              <p:nvPicPr>
                <p:cNvPr id="126" name="Grafik 125" descr="Ein Bild, das Quadrat, Rechteck, Wolkenkratzer, Gebäude enthält.&#10;&#10;Automatisch generierte Beschreibung">
                  <a:extLst>
                    <a:ext uri="{FF2B5EF4-FFF2-40B4-BE49-F238E27FC236}">
                      <a16:creationId xmlns:a16="http://schemas.microsoft.com/office/drawing/2014/main" id="{26A414F6-0E58-D8B0-CC17-A28A1A79EF87}"/>
                    </a:ext>
                  </a:extLst>
                </p:cNvPr>
                <p:cNvPicPr>
                  <a:picLocks noChangeAspect="1"/>
                </p:cNvPicPr>
                <p:nvPr/>
              </p:nvPicPr>
              <p:blipFill rotWithShape="1">
                <a:blip r:embed="rId16"/>
                <a:srcRect l="5130" t="19913" b="3510"/>
                <a:stretch/>
              </p:blipFill>
              <p:spPr>
                <a:xfrm>
                  <a:off x="13753151" y="6447678"/>
                  <a:ext cx="2447049" cy="1943100"/>
                </a:xfrm>
                <a:prstGeom prst="rect">
                  <a:avLst/>
                </a:prstGeom>
                <a:ln w="31750">
                  <a:solidFill>
                    <a:srgbClr val="1B699F"/>
                  </a:solidFill>
                </a:ln>
              </p:spPr>
            </p:pic>
            <p:pic>
              <p:nvPicPr>
                <p:cNvPr id="127" name="Grafik 126" descr="Ein Bild, das Quadrat, Rechteck enthält.&#10;&#10;Automatisch generierte Beschreibung">
                  <a:extLst>
                    <a:ext uri="{FF2B5EF4-FFF2-40B4-BE49-F238E27FC236}">
                      <a16:creationId xmlns:a16="http://schemas.microsoft.com/office/drawing/2014/main" id="{E88E125F-3F40-7B68-9E00-0139F30AC8FB}"/>
                    </a:ext>
                  </a:extLst>
                </p:cNvPr>
                <p:cNvPicPr>
                  <a:picLocks noChangeAspect="1"/>
                </p:cNvPicPr>
                <p:nvPr/>
              </p:nvPicPr>
              <p:blipFill rotWithShape="1">
                <a:blip r:embed="rId17"/>
                <a:srcRect l="6672" t="19913" b="3510"/>
                <a:stretch/>
              </p:blipFill>
              <p:spPr>
                <a:xfrm>
                  <a:off x="11800975" y="8692802"/>
                  <a:ext cx="2407282" cy="1943100"/>
                </a:xfrm>
                <a:prstGeom prst="rect">
                  <a:avLst/>
                </a:prstGeom>
                <a:ln w="31750">
                  <a:solidFill>
                    <a:srgbClr val="1E689A"/>
                  </a:solidFill>
                </a:ln>
              </p:spPr>
            </p:pic>
          </p:grpSp>
          <p:sp>
            <p:nvSpPr>
              <p:cNvPr id="110" name="Textfeld 109">
                <a:extLst>
                  <a:ext uri="{FF2B5EF4-FFF2-40B4-BE49-F238E27FC236}">
                    <a16:creationId xmlns:a16="http://schemas.microsoft.com/office/drawing/2014/main" id="{DE9F8957-D8E7-6B7A-38DF-A7D71626411C}"/>
                  </a:ext>
                </a:extLst>
              </p:cNvPr>
              <p:cNvSpPr txBox="1"/>
              <p:nvPr/>
            </p:nvSpPr>
            <p:spPr>
              <a:xfrm>
                <a:off x="10657348" y="17807672"/>
                <a:ext cx="6816127" cy="989911"/>
              </a:xfrm>
              <a:prstGeom prst="rect">
                <a:avLst/>
              </a:prstGeom>
              <a:noFill/>
            </p:spPr>
            <p:txBody>
              <a:bodyPr wrap="square" rtlCol="0">
                <a:spAutoFit/>
              </a:bodyPr>
              <a:lstStyle/>
              <a:p>
                <a:r>
                  <a:rPr lang="en-CA" sz="2500" dirty="0" err="1"/>
                  <a:t>Examplary</a:t>
                </a:r>
                <a:r>
                  <a:rPr lang="en-CA" sz="2500" dirty="0"/>
                  <a:t> frequency distributions of rooks</a:t>
                </a:r>
              </a:p>
              <a:p>
                <a:r>
                  <a:rPr lang="en-CA" sz="2500" dirty="0">
                    <a:solidFill>
                      <a:schemeClr val="bg2">
                        <a:lumMod val="75000"/>
                      </a:schemeClr>
                    </a:solidFill>
                    <a:latin typeface="Martel Heavy"/>
                  </a:rPr>
                  <a:t>Own source: H. Haase</a:t>
                </a:r>
              </a:p>
            </p:txBody>
          </p:sp>
          <p:grpSp>
            <p:nvGrpSpPr>
              <p:cNvPr id="146" name="Gruppieren 145">
                <a:extLst>
                  <a:ext uri="{FF2B5EF4-FFF2-40B4-BE49-F238E27FC236}">
                    <a16:creationId xmlns:a16="http://schemas.microsoft.com/office/drawing/2014/main" id="{FDFD0786-F8CA-D490-E902-FC4E36FEE62C}"/>
                  </a:ext>
                </a:extLst>
              </p:cNvPr>
              <p:cNvGrpSpPr/>
              <p:nvPr/>
            </p:nvGrpSpPr>
            <p:grpSpPr>
              <a:xfrm>
                <a:off x="11431318" y="14364665"/>
                <a:ext cx="1015276" cy="1015276"/>
                <a:chOff x="9574221" y="16866913"/>
                <a:chExt cx="1015276" cy="1015276"/>
              </a:xfrm>
            </p:grpSpPr>
            <p:pic>
              <p:nvPicPr>
                <p:cNvPr id="130" name="Grafik 129" descr="Ein Bild, das Entwurf, Design enthält.&#10;&#10;Automatisch generierte Beschreibung">
                  <a:extLst>
                    <a:ext uri="{FF2B5EF4-FFF2-40B4-BE49-F238E27FC236}">
                      <a16:creationId xmlns:a16="http://schemas.microsoft.com/office/drawing/2014/main" id="{B9EFA3BF-E09C-CC58-DEFF-0268133FBB76}"/>
                    </a:ext>
                  </a:extLst>
                </p:cNvPr>
                <p:cNvPicPr>
                  <a:picLocks noChangeAspect="1"/>
                </p:cNvPicPr>
                <p:nvPr/>
              </p:nvPicPr>
              <p:blipFill>
                <a:blip r:embed="rId18"/>
                <a:stretch>
                  <a:fillRect/>
                </a:stretch>
              </p:blipFill>
              <p:spPr>
                <a:xfrm>
                  <a:off x="9574221" y="16866913"/>
                  <a:ext cx="1015276" cy="1015276"/>
                </a:xfrm>
                <a:prstGeom prst="rect">
                  <a:avLst/>
                </a:prstGeom>
              </p:spPr>
            </p:pic>
            <p:sp>
              <p:nvSpPr>
                <p:cNvPr id="141" name="Textfeld 140">
                  <a:extLst>
                    <a:ext uri="{FF2B5EF4-FFF2-40B4-BE49-F238E27FC236}">
                      <a16:creationId xmlns:a16="http://schemas.microsoft.com/office/drawing/2014/main" id="{86E452B2-5961-60AA-9956-DA3E3EAD216F}"/>
                    </a:ext>
                  </a:extLst>
                </p:cNvPr>
                <p:cNvSpPr txBox="1"/>
                <p:nvPr/>
              </p:nvSpPr>
              <p:spPr>
                <a:xfrm>
                  <a:off x="9915154" y="17106963"/>
                  <a:ext cx="363522" cy="547987"/>
                </a:xfrm>
                <a:prstGeom prst="rect">
                  <a:avLst/>
                </a:prstGeom>
                <a:noFill/>
              </p:spPr>
              <p:txBody>
                <a:bodyPr wrap="square" rtlCol="0">
                  <a:spAutoFit/>
                </a:bodyPr>
                <a:lstStyle/>
                <a:p>
                  <a:r>
                    <a:rPr lang="en-CA" sz="2500" b="1" dirty="0"/>
                    <a:t>L</a:t>
                  </a:r>
                  <a:endParaRPr lang="en-CA" sz="2500" b="1" dirty="0">
                    <a:solidFill>
                      <a:schemeClr val="bg2">
                        <a:lumMod val="75000"/>
                      </a:schemeClr>
                    </a:solidFill>
                  </a:endParaRPr>
                </a:p>
              </p:txBody>
            </p:sp>
          </p:grpSp>
          <p:sp>
            <p:nvSpPr>
              <p:cNvPr id="208" name="Rechteck 207">
                <a:extLst>
                  <a:ext uri="{FF2B5EF4-FFF2-40B4-BE49-F238E27FC236}">
                    <a16:creationId xmlns:a16="http://schemas.microsoft.com/office/drawing/2014/main" id="{B67D1776-7F8B-E9FC-5096-122EB5CBF928}"/>
                  </a:ext>
                </a:extLst>
              </p:cNvPr>
              <p:cNvSpPr/>
              <p:nvPr/>
            </p:nvSpPr>
            <p:spPr>
              <a:xfrm>
                <a:off x="14669783" y="10580469"/>
                <a:ext cx="3313489" cy="96489"/>
              </a:xfrm>
              <a:prstGeom prst="rect">
                <a:avLst/>
              </a:prstGeom>
              <a:solidFill>
                <a:srgbClr val="1B6CA3"/>
              </a:solidFill>
              <a:ln>
                <a:solidFill>
                  <a:srgbClr val="1B699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solidFill>
                    <a:schemeClr val="tx1"/>
                  </a:solidFill>
                </a:endParaRPr>
              </a:p>
            </p:txBody>
          </p:sp>
          <p:grpSp>
            <p:nvGrpSpPr>
              <p:cNvPr id="167" name="Gruppieren 166">
                <a:extLst>
                  <a:ext uri="{FF2B5EF4-FFF2-40B4-BE49-F238E27FC236}">
                    <a16:creationId xmlns:a16="http://schemas.microsoft.com/office/drawing/2014/main" id="{F8977BE1-2A06-9E74-FA6B-40B91A1AD248}"/>
                  </a:ext>
                </a:extLst>
              </p:cNvPr>
              <p:cNvGrpSpPr/>
              <p:nvPr/>
            </p:nvGrpSpPr>
            <p:grpSpPr>
              <a:xfrm>
                <a:off x="16241842" y="9665260"/>
                <a:ext cx="1015276" cy="1015276"/>
                <a:chOff x="17753394" y="12845778"/>
                <a:chExt cx="1015276" cy="1015276"/>
              </a:xfrm>
            </p:grpSpPr>
            <p:pic>
              <p:nvPicPr>
                <p:cNvPr id="168" name="Grafik 167" descr="Ein Bild, das Entwurf, Design enthält.&#10;&#10;Automatisch generierte Beschreibung">
                  <a:extLst>
                    <a:ext uri="{FF2B5EF4-FFF2-40B4-BE49-F238E27FC236}">
                      <a16:creationId xmlns:a16="http://schemas.microsoft.com/office/drawing/2014/main" id="{074D1CA6-B9D1-5880-F302-F7997AF657F7}"/>
                    </a:ext>
                  </a:extLst>
                </p:cNvPr>
                <p:cNvPicPr>
                  <a:picLocks noChangeAspect="1"/>
                </p:cNvPicPr>
                <p:nvPr/>
              </p:nvPicPr>
              <p:blipFill>
                <a:blip r:embed="rId18"/>
                <a:stretch>
                  <a:fillRect/>
                </a:stretch>
              </p:blipFill>
              <p:spPr>
                <a:xfrm>
                  <a:off x="17753394" y="12845778"/>
                  <a:ext cx="1015276" cy="1015276"/>
                </a:xfrm>
                <a:prstGeom prst="rect">
                  <a:avLst/>
                </a:prstGeom>
              </p:spPr>
            </p:pic>
            <p:sp>
              <p:nvSpPr>
                <p:cNvPr id="179" name="Rechteck 178">
                  <a:extLst>
                    <a:ext uri="{FF2B5EF4-FFF2-40B4-BE49-F238E27FC236}">
                      <a16:creationId xmlns:a16="http://schemas.microsoft.com/office/drawing/2014/main" id="{DF0BAF00-CCF3-0FC5-0C72-BBFF8673E8CD}"/>
                    </a:ext>
                  </a:extLst>
                </p:cNvPr>
                <p:cNvSpPr/>
                <p:nvPr/>
              </p:nvSpPr>
              <p:spPr>
                <a:xfrm>
                  <a:off x="18057083" y="13224754"/>
                  <a:ext cx="372287" cy="2923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8" name="Textfeld 187">
                  <a:extLst>
                    <a:ext uri="{FF2B5EF4-FFF2-40B4-BE49-F238E27FC236}">
                      <a16:creationId xmlns:a16="http://schemas.microsoft.com/office/drawing/2014/main" id="{9D898C4D-F845-5AE8-1748-548BD309362E}"/>
                    </a:ext>
                  </a:extLst>
                </p:cNvPr>
                <p:cNvSpPr txBox="1"/>
                <p:nvPr/>
              </p:nvSpPr>
              <p:spPr>
                <a:xfrm>
                  <a:off x="18086486" y="13080151"/>
                  <a:ext cx="363522" cy="547987"/>
                </a:xfrm>
                <a:prstGeom prst="rect">
                  <a:avLst/>
                </a:prstGeom>
                <a:noFill/>
              </p:spPr>
              <p:txBody>
                <a:bodyPr wrap="square" rtlCol="0">
                  <a:spAutoFit/>
                </a:bodyPr>
                <a:lstStyle/>
                <a:p>
                  <a:r>
                    <a:rPr lang="en-CA" sz="2500" b="1" dirty="0">
                      <a:solidFill>
                        <a:schemeClr val="bg1"/>
                      </a:solidFill>
                    </a:rPr>
                    <a:t>L</a:t>
                  </a:r>
                </a:p>
              </p:txBody>
            </p:sp>
          </p:grpSp>
          <p:grpSp>
            <p:nvGrpSpPr>
              <p:cNvPr id="192" name="Gruppieren 191">
                <a:extLst>
                  <a:ext uri="{FF2B5EF4-FFF2-40B4-BE49-F238E27FC236}">
                    <a16:creationId xmlns:a16="http://schemas.microsoft.com/office/drawing/2014/main" id="{6E7C560A-5C64-C0C0-BB6F-AB2430326AA9}"/>
                  </a:ext>
                </a:extLst>
              </p:cNvPr>
              <p:cNvGrpSpPr/>
              <p:nvPr/>
            </p:nvGrpSpPr>
            <p:grpSpPr>
              <a:xfrm>
                <a:off x="17086166" y="9656440"/>
                <a:ext cx="1015276" cy="1015276"/>
                <a:chOff x="18552893" y="12857157"/>
                <a:chExt cx="1015276" cy="1015276"/>
              </a:xfrm>
            </p:grpSpPr>
            <p:pic>
              <p:nvPicPr>
                <p:cNvPr id="195" name="Grafik 194" descr="Ein Bild, das Entwurf, Design enthält.&#10;&#10;Automatisch generierte Beschreibung">
                  <a:extLst>
                    <a:ext uri="{FF2B5EF4-FFF2-40B4-BE49-F238E27FC236}">
                      <a16:creationId xmlns:a16="http://schemas.microsoft.com/office/drawing/2014/main" id="{240B1D4F-7991-A618-CD8C-FFAA2C03B439}"/>
                    </a:ext>
                  </a:extLst>
                </p:cNvPr>
                <p:cNvPicPr>
                  <a:picLocks noChangeAspect="1"/>
                </p:cNvPicPr>
                <p:nvPr/>
              </p:nvPicPr>
              <p:blipFill>
                <a:blip r:embed="rId18"/>
                <a:stretch>
                  <a:fillRect/>
                </a:stretch>
              </p:blipFill>
              <p:spPr>
                <a:xfrm>
                  <a:off x="18552893" y="12857157"/>
                  <a:ext cx="1015276" cy="1015276"/>
                </a:xfrm>
                <a:prstGeom prst="rect">
                  <a:avLst/>
                </a:prstGeom>
              </p:spPr>
            </p:pic>
            <p:sp>
              <p:nvSpPr>
                <p:cNvPr id="197" name="Rechteck 196">
                  <a:extLst>
                    <a:ext uri="{FF2B5EF4-FFF2-40B4-BE49-F238E27FC236}">
                      <a16:creationId xmlns:a16="http://schemas.microsoft.com/office/drawing/2014/main" id="{573B2082-21B4-5646-B7A4-55769391A604}"/>
                    </a:ext>
                  </a:extLst>
                </p:cNvPr>
                <p:cNvSpPr/>
                <p:nvPr/>
              </p:nvSpPr>
              <p:spPr>
                <a:xfrm>
                  <a:off x="18874387" y="13229834"/>
                  <a:ext cx="372287" cy="2923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8" name="Textfeld 197">
                  <a:extLst>
                    <a:ext uri="{FF2B5EF4-FFF2-40B4-BE49-F238E27FC236}">
                      <a16:creationId xmlns:a16="http://schemas.microsoft.com/office/drawing/2014/main" id="{2518494A-1109-E454-92A1-1D4250F4AD1A}"/>
                    </a:ext>
                  </a:extLst>
                </p:cNvPr>
                <p:cNvSpPr txBox="1"/>
                <p:nvPr/>
              </p:nvSpPr>
              <p:spPr>
                <a:xfrm>
                  <a:off x="18866326" y="13123496"/>
                  <a:ext cx="363522" cy="547987"/>
                </a:xfrm>
                <a:prstGeom prst="rect">
                  <a:avLst/>
                </a:prstGeom>
                <a:noFill/>
              </p:spPr>
              <p:txBody>
                <a:bodyPr wrap="square" rtlCol="0">
                  <a:spAutoFit/>
                </a:bodyPr>
                <a:lstStyle/>
                <a:p>
                  <a:r>
                    <a:rPr lang="en-CA" sz="2500" b="1" dirty="0">
                      <a:solidFill>
                        <a:schemeClr val="bg1"/>
                      </a:solidFill>
                    </a:rPr>
                    <a:t>R</a:t>
                  </a:r>
                </a:p>
              </p:txBody>
            </p:sp>
          </p:grpSp>
          <p:grpSp>
            <p:nvGrpSpPr>
              <p:cNvPr id="199" name="Gruppieren 198">
                <a:extLst>
                  <a:ext uri="{FF2B5EF4-FFF2-40B4-BE49-F238E27FC236}">
                    <a16:creationId xmlns:a16="http://schemas.microsoft.com/office/drawing/2014/main" id="{8744429C-F0E9-34E2-3B93-77091D450058}"/>
                  </a:ext>
                </a:extLst>
              </p:cNvPr>
              <p:cNvGrpSpPr/>
              <p:nvPr/>
            </p:nvGrpSpPr>
            <p:grpSpPr>
              <a:xfrm>
                <a:off x="14557931" y="9645514"/>
                <a:ext cx="1015276" cy="1015276"/>
                <a:chOff x="9574221" y="16866913"/>
                <a:chExt cx="1015276" cy="1015276"/>
              </a:xfrm>
            </p:grpSpPr>
            <p:pic>
              <p:nvPicPr>
                <p:cNvPr id="200" name="Grafik 199" descr="Ein Bild, das Entwurf, Design enthält.&#10;&#10;Automatisch generierte Beschreibung">
                  <a:extLst>
                    <a:ext uri="{FF2B5EF4-FFF2-40B4-BE49-F238E27FC236}">
                      <a16:creationId xmlns:a16="http://schemas.microsoft.com/office/drawing/2014/main" id="{35BC5EAB-20DA-BE93-AB23-3FA43D99D61E}"/>
                    </a:ext>
                  </a:extLst>
                </p:cNvPr>
                <p:cNvPicPr>
                  <a:picLocks noChangeAspect="1"/>
                </p:cNvPicPr>
                <p:nvPr/>
              </p:nvPicPr>
              <p:blipFill>
                <a:blip r:embed="rId18"/>
                <a:stretch>
                  <a:fillRect/>
                </a:stretch>
              </p:blipFill>
              <p:spPr>
                <a:xfrm>
                  <a:off x="9574221" y="16866913"/>
                  <a:ext cx="1015276" cy="1015276"/>
                </a:xfrm>
                <a:prstGeom prst="rect">
                  <a:avLst/>
                </a:prstGeom>
              </p:spPr>
            </p:pic>
            <p:sp>
              <p:nvSpPr>
                <p:cNvPr id="202" name="Textfeld 201">
                  <a:extLst>
                    <a:ext uri="{FF2B5EF4-FFF2-40B4-BE49-F238E27FC236}">
                      <a16:creationId xmlns:a16="http://schemas.microsoft.com/office/drawing/2014/main" id="{A50EC2ED-6136-D99E-D17E-768D915C1C4B}"/>
                    </a:ext>
                  </a:extLst>
                </p:cNvPr>
                <p:cNvSpPr txBox="1"/>
                <p:nvPr/>
              </p:nvSpPr>
              <p:spPr>
                <a:xfrm>
                  <a:off x="9904094" y="17106080"/>
                  <a:ext cx="363522" cy="547987"/>
                </a:xfrm>
                <a:prstGeom prst="rect">
                  <a:avLst/>
                </a:prstGeom>
                <a:noFill/>
              </p:spPr>
              <p:txBody>
                <a:bodyPr wrap="square" rtlCol="0">
                  <a:spAutoFit/>
                </a:bodyPr>
                <a:lstStyle/>
                <a:p>
                  <a:r>
                    <a:rPr lang="en-CA" sz="2500" b="1" dirty="0"/>
                    <a:t>L</a:t>
                  </a:r>
                  <a:endParaRPr lang="en-CA" sz="2500" b="1" dirty="0">
                    <a:solidFill>
                      <a:schemeClr val="bg2">
                        <a:lumMod val="75000"/>
                      </a:schemeClr>
                    </a:solidFill>
                  </a:endParaRPr>
                </a:p>
              </p:txBody>
            </p:sp>
          </p:grpSp>
          <p:grpSp>
            <p:nvGrpSpPr>
              <p:cNvPr id="204" name="Gruppieren 203">
                <a:extLst>
                  <a:ext uri="{FF2B5EF4-FFF2-40B4-BE49-F238E27FC236}">
                    <a16:creationId xmlns:a16="http://schemas.microsoft.com/office/drawing/2014/main" id="{63E69FE0-E2C2-F6E7-7DDA-896EB8390B73}"/>
                  </a:ext>
                </a:extLst>
              </p:cNvPr>
              <p:cNvGrpSpPr/>
              <p:nvPr/>
            </p:nvGrpSpPr>
            <p:grpSpPr>
              <a:xfrm>
                <a:off x="15367619" y="9656440"/>
                <a:ext cx="1015276" cy="1015276"/>
                <a:chOff x="15790996" y="16790547"/>
                <a:chExt cx="1015276" cy="1015276"/>
              </a:xfrm>
            </p:grpSpPr>
            <p:pic>
              <p:nvPicPr>
                <p:cNvPr id="205" name="Grafik 204" descr="Ein Bild, das Entwurf, Design enthält.&#10;&#10;Automatisch generierte Beschreibung">
                  <a:extLst>
                    <a:ext uri="{FF2B5EF4-FFF2-40B4-BE49-F238E27FC236}">
                      <a16:creationId xmlns:a16="http://schemas.microsoft.com/office/drawing/2014/main" id="{A6816B16-3ADF-1AEE-D70B-495FDB00A392}"/>
                    </a:ext>
                  </a:extLst>
                </p:cNvPr>
                <p:cNvPicPr>
                  <a:picLocks noChangeAspect="1"/>
                </p:cNvPicPr>
                <p:nvPr/>
              </p:nvPicPr>
              <p:blipFill>
                <a:blip r:embed="rId18"/>
                <a:stretch>
                  <a:fillRect/>
                </a:stretch>
              </p:blipFill>
              <p:spPr>
                <a:xfrm>
                  <a:off x="15790996" y="16790547"/>
                  <a:ext cx="1015276" cy="1015276"/>
                </a:xfrm>
                <a:prstGeom prst="rect">
                  <a:avLst/>
                </a:prstGeom>
              </p:spPr>
            </p:pic>
            <p:sp>
              <p:nvSpPr>
                <p:cNvPr id="206" name="Textfeld 205">
                  <a:extLst>
                    <a:ext uri="{FF2B5EF4-FFF2-40B4-BE49-F238E27FC236}">
                      <a16:creationId xmlns:a16="http://schemas.microsoft.com/office/drawing/2014/main" id="{E329CB61-A035-6FA9-AD69-ACD8AE85FDFA}"/>
                    </a:ext>
                  </a:extLst>
                </p:cNvPr>
                <p:cNvSpPr txBox="1"/>
                <p:nvPr/>
              </p:nvSpPr>
              <p:spPr>
                <a:xfrm>
                  <a:off x="16100018" y="17030482"/>
                  <a:ext cx="363522" cy="547987"/>
                </a:xfrm>
                <a:prstGeom prst="rect">
                  <a:avLst/>
                </a:prstGeom>
                <a:noFill/>
              </p:spPr>
              <p:txBody>
                <a:bodyPr wrap="square" rtlCol="0">
                  <a:spAutoFit/>
                </a:bodyPr>
                <a:lstStyle/>
                <a:p>
                  <a:r>
                    <a:rPr lang="en-CA" sz="2500" b="1" dirty="0"/>
                    <a:t>R</a:t>
                  </a:r>
                </a:p>
              </p:txBody>
            </p:sp>
          </p:grpSp>
          <p:sp>
            <p:nvSpPr>
              <p:cNvPr id="209" name="Rechteck 208">
                <a:extLst>
                  <a:ext uri="{FF2B5EF4-FFF2-40B4-BE49-F238E27FC236}">
                    <a16:creationId xmlns:a16="http://schemas.microsoft.com/office/drawing/2014/main" id="{E38DC654-C12B-C842-C8AC-D6AF07BDE1F9}"/>
                  </a:ext>
                </a:extLst>
              </p:cNvPr>
              <p:cNvSpPr/>
              <p:nvPr/>
            </p:nvSpPr>
            <p:spPr>
              <a:xfrm>
                <a:off x="12695105" y="12805416"/>
                <a:ext cx="3313489" cy="96489"/>
              </a:xfrm>
              <a:prstGeom prst="rect">
                <a:avLst/>
              </a:prstGeom>
              <a:solidFill>
                <a:srgbClr val="1B6CA3"/>
              </a:solidFill>
              <a:ln>
                <a:solidFill>
                  <a:srgbClr val="1B699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solidFill>
                    <a:schemeClr val="tx1"/>
                  </a:solidFill>
                </a:endParaRPr>
              </a:p>
            </p:txBody>
          </p:sp>
          <p:sp>
            <p:nvSpPr>
              <p:cNvPr id="210" name="Rechteck 209">
                <a:extLst>
                  <a:ext uri="{FF2B5EF4-FFF2-40B4-BE49-F238E27FC236}">
                    <a16:creationId xmlns:a16="http://schemas.microsoft.com/office/drawing/2014/main" id="{762F448F-294B-DDE8-F435-FB1B0C10AC9B}"/>
                  </a:ext>
                </a:extLst>
              </p:cNvPr>
              <p:cNvSpPr/>
              <p:nvPr/>
            </p:nvSpPr>
            <p:spPr>
              <a:xfrm>
                <a:off x="16333769" y="12805416"/>
                <a:ext cx="3313489" cy="96489"/>
              </a:xfrm>
              <a:prstGeom prst="rect">
                <a:avLst/>
              </a:prstGeom>
              <a:solidFill>
                <a:srgbClr val="1B6CA3"/>
              </a:solidFill>
              <a:ln>
                <a:solidFill>
                  <a:srgbClr val="1B699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solidFill>
                    <a:schemeClr val="tx1"/>
                  </a:solidFill>
                </a:endParaRPr>
              </a:p>
            </p:txBody>
          </p:sp>
          <p:sp>
            <p:nvSpPr>
              <p:cNvPr id="212" name="Rechteck 211">
                <a:extLst>
                  <a:ext uri="{FF2B5EF4-FFF2-40B4-BE49-F238E27FC236}">
                    <a16:creationId xmlns:a16="http://schemas.microsoft.com/office/drawing/2014/main" id="{30CFE61F-6497-368B-F867-570485A2314D}"/>
                  </a:ext>
                </a:extLst>
              </p:cNvPr>
              <p:cNvSpPr/>
              <p:nvPr/>
            </p:nvSpPr>
            <p:spPr>
              <a:xfrm>
                <a:off x="11031765" y="15290909"/>
                <a:ext cx="3068602" cy="96489"/>
              </a:xfrm>
              <a:prstGeom prst="rect">
                <a:avLst/>
              </a:prstGeom>
              <a:solidFill>
                <a:srgbClr val="1B6CA3"/>
              </a:solidFill>
              <a:ln>
                <a:solidFill>
                  <a:srgbClr val="1B699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solidFill>
                    <a:schemeClr val="tx1"/>
                  </a:solidFill>
                </a:endParaRPr>
              </a:p>
            </p:txBody>
          </p:sp>
          <p:grpSp>
            <p:nvGrpSpPr>
              <p:cNvPr id="147" name="Gruppieren 146">
                <a:extLst>
                  <a:ext uri="{FF2B5EF4-FFF2-40B4-BE49-F238E27FC236}">
                    <a16:creationId xmlns:a16="http://schemas.microsoft.com/office/drawing/2014/main" id="{8F6CD145-C379-931B-1735-BE3DA3FF4E86}"/>
                  </a:ext>
                </a:extLst>
              </p:cNvPr>
              <p:cNvGrpSpPr/>
              <p:nvPr/>
            </p:nvGrpSpPr>
            <p:grpSpPr>
              <a:xfrm>
                <a:off x="12706068" y="11878603"/>
                <a:ext cx="1015276" cy="1015276"/>
                <a:chOff x="9574221" y="16866913"/>
                <a:chExt cx="1015276" cy="1015276"/>
              </a:xfrm>
            </p:grpSpPr>
            <p:pic>
              <p:nvPicPr>
                <p:cNvPr id="148" name="Grafik 147" descr="Ein Bild, das Entwurf, Design enthält.&#10;&#10;Automatisch generierte Beschreibung">
                  <a:extLst>
                    <a:ext uri="{FF2B5EF4-FFF2-40B4-BE49-F238E27FC236}">
                      <a16:creationId xmlns:a16="http://schemas.microsoft.com/office/drawing/2014/main" id="{775BA374-189A-9036-B3B7-65E6BEC7092E}"/>
                    </a:ext>
                  </a:extLst>
                </p:cNvPr>
                <p:cNvPicPr>
                  <a:picLocks noChangeAspect="1"/>
                </p:cNvPicPr>
                <p:nvPr/>
              </p:nvPicPr>
              <p:blipFill>
                <a:blip r:embed="rId18"/>
                <a:stretch>
                  <a:fillRect/>
                </a:stretch>
              </p:blipFill>
              <p:spPr>
                <a:xfrm>
                  <a:off x="9574221" y="16866913"/>
                  <a:ext cx="1015276" cy="1015276"/>
                </a:xfrm>
                <a:prstGeom prst="rect">
                  <a:avLst/>
                </a:prstGeom>
              </p:spPr>
            </p:pic>
            <p:sp>
              <p:nvSpPr>
                <p:cNvPr id="149" name="Textfeld 148">
                  <a:extLst>
                    <a:ext uri="{FF2B5EF4-FFF2-40B4-BE49-F238E27FC236}">
                      <a16:creationId xmlns:a16="http://schemas.microsoft.com/office/drawing/2014/main" id="{266260BE-C5E5-2313-AC97-5A80627B058B}"/>
                    </a:ext>
                  </a:extLst>
                </p:cNvPr>
                <p:cNvSpPr txBox="1"/>
                <p:nvPr/>
              </p:nvSpPr>
              <p:spPr>
                <a:xfrm>
                  <a:off x="9881484" y="17101965"/>
                  <a:ext cx="415063" cy="547987"/>
                </a:xfrm>
                <a:prstGeom prst="rect">
                  <a:avLst/>
                </a:prstGeom>
                <a:noFill/>
              </p:spPr>
              <p:txBody>
                <a:bodyPr wrap="square" rtlCol="0">
                  <a:spAutoFit/>
                </a:bodyPr>
                <a:lstStyle/>
                <a:p>
                  <a:r>
                    <a:rPr lang="en-CA" sz="2500" b="1" dirty="0"/>
                    <a:t>L</a:t>
                  </a:r>
                  <a:endParaRPr lang="en-CA" sz="2500" b="1" dirty="0">
                    <a:solidFill>
                      <a:schemeClr val="bg2">
                        <a:lumMod val="75000"/>
                      </a:schemeClr>
                    </a:solidFill>
                  </a:endParaRPr>
                </a:p>
              </p:txBody>
            </p:sp>
          </p:grpSp>
          <p:grpSp>
            <p:nvGrpSpPr>
              <p:cNvPr id="150" name="Gruppieren 149">
                <a:extLst>
                  <a:ext uri="{FF2B5EF4-FFF2-40B4-BE49-F238E27FC236}">
                    <a16:creationId xmlns:a16="http://schemas.microsoft.com/office/drawing/2014/main" id="{A041A014-EF9B-A815-6E15-749CC1F71620}"/>
                  </a:ext>
                </a:extLst>
              </p:cNvPr>
              <p:cNvGrpSpPr/>
              <p:nvPr/>
            </p:nvGrpSpPr>
            <p:grpSpPr>
              <a:xfrm>
                <a:off x="13515756" y="11889529"/>
                <a:ext cx="1015276" cy="1015276"/>
                <a:chOff x="15790996" y="16790547"/>
                <a:chExt cx="1015276" cy="1015276"/>
              </a:xfrm>
            </p:grpSpPr>
            <p:pic>
              <p:nvPicPr>
                <p:cNvPr id="151" name="Grafik 150" descr="Ein Bild, das Entwurf, Design enthält.&#10;&#10;Automatisch generierte Beschreibung">
                  <a:extLst>
                    <a:ext uri="{FF2B5EF4-FFF2-40B4-BE49-F238E27FC236}">
                      <a16:creationId xmlns:a16="http://schemas.microsoft.com/office/drawing/2014/main" id="{E762D4CD-3B0D-F239-95C2-7B89444B5B06}"/>
                    </a:ext>
                  </a:extLst>
                </p:cNvPr>
                <p:cNvPicPr>
                  <a:picLocks noChangeAspect="1"/>
                </p:cNvPicPr>
                <p:nvPr/>
              </p:nvPicPr>
              <p:blipFill>
                <a:blip r:embed="rId18"/>
                <a:stretch>
                  <a:fillRect/>
                </a:stretch>
              </p:blipFill>
              <p:spPr>
                <a:xfrm>
                  <a:off x="15790996" y="16790547"/>
                  <a:ext cx="1015276" cy="1015276"/>
                </a:xfrm>
                <a:prstGeom prst="rect">
                  <a:avLst/>
                </a:prstGeom>
              </p:spPr>
            </p:pic>
            <p:sp>
              <p:nvSpPr>
                <p:cNvPr id="152" name="Textfeld 151">
                  <a:extLst>
                    <a:ext uri="{FF2B5EF4-FFF2-40B4-BE49-F238E27FC236}">
                      <a16:creationId xmlns:a16="http://schemas.microsoft.com/office/drawing/2014/main" id="{D693ABA9-D6DC-42C6-BA27-4DCF6AF131C0}"/>
                    </a:ext>
                  </a:extLst>
                </p:cNvPr>
                <p:cNvSpPr txBox="1"/>
                <p:nvPr/>
              </p:nvSpPr>
              <p:spPr>
                <a:xfrm>
                  <a:off x="16100018" y="17030482"/>
                  <a:ext cx="363522" cy="547987"/>
                </a:xfrm>
                <a:prstGeom prst="rect">
                  <a:avLst/>
                </a:prstGeom>
                <a:noFill/>
              </p:spPr>
              <p:txBody>
                <a:bodyPr wrap="square" rtlCol="0">
                  <a:spAutoFit/>
                </a:bodyPr>
                <a:lstStyle/>
                <a:p>
                  <a:r>
                    <a:rPr lang="en-CA" sz="2500" b="1" dirty="0"/>
                    <a:t>R</a:t>
                  </a:r>
                </a:p>
              </p:txBody>
            </p:sp>
          </p:grpSp>
          <p:sp>
            <p:nvSpPr>
              <p:cNvPr id="211" name="Rechteck 210">
                <a:extLst>
                  <a:ext uri="{FF2B5EF4-FFF2-40B4-BE49-F238E27FC236}">
                    <a16:creationId xmlns:a16="http://schemas.microsoft.com/office/drawing/2014/main" id="{38C4ED80-2900-D973-3A44-8F008968E8CB}"/>
                  </a:ext>
                </a:extLst>
              </p:cNvPr>
              <p:cNvSpPr/>
              <p:nvPr/>
            </p:nvSpPr>
            <p:spPr>
              <a:xfrm>
                <a:off x="14373152" y="15283183"/>
                <a:ext cx="3123930" cy="104216"/>
              </a:xfrm>
              <a:prstGeom prst="rect">
                <a:avLst/>
              </a:prstGeom>
              <a:solidFill>
                <a:srgbClr val="1B6CA3"/>
              </a:solidFill>
              <a:ln>
                <a:solidFill>
                  <a:srgbClr val="1B699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solidFill>
                    <a:schemeClr val="tx1"/>
                  </a:solidFill>
                </a:endParaRPr>
              </a:p>
            </p:txBody>
          </p:sp>
          <p:grpSp>
            <p:nvGrpSpPr>
              <p:cNvPr id="165" name="Gruppieren 164">
                <a:extLst>
                  <a:ext uri="{FF2B5EF4-FFF2-40B4-BE49-F238E27FC236}">
                    <a16:creationId xmlns:a16="http://schemas.microsoft.com/office/drawing/2014/main" id="{D99A180C-DE42-E5F6-66B4-9EDB4451B817}"/>
                  </a:ext>
                </a:extLst>
              </p:cNvPr>
              <p:cNvGrpSpPr/>
              <p:nvPr/>
            </p:nvGrpSpPr>
            <p:grpSpPr>
              <a:xfrm>
                <a:off x="17863371" y="11863677"/>
                <a:ext cx="1015276" cy="1015276"/>
                <a:chOff x="17753394" y="12845778"/>
                <a:chExt cx="1015276" cy="1015276"/>
              </a:xfrm>
            </p:grpSpPr>
            <p:pic>
              <p:nvPicPr>
                <p:cNvPr id="134" name="Grafik 133" descr="Ein Bild, das Entwurf, Design enthält.&#10;&#10;Automatisch generierte Beschreibung">
                  <a:extLst>
                    <a:ext uri="{FF2B5EF4-FFF2-40B4-BE49-F238E27FC236}">
                      <a16:creationId xmlns:a16="http://schemas.microsoft.com/office/drawing/2014/main" id="{EEB2C155-64A0-96F3-CD13-F960BBB25203}"/>
                    </a:ext>
                  </a:extLst>
                </p:cNvPr>
                <p:cNvPicPr>
                  <a:picLocks noChangeAspect="1"/>
                </p:cNvPicPr>
                <p:nvPr/>
              </p:nvPicPr>
              <p:blipFill>
                <a:blip r:embed="rId18"/>
                <a:stretch>
                  <a:fillRect/>
                </a:stretch>
              </p:blipFill>
              <p:spPr>
                <a:xfrm>
                  <a:off x="17753394" y="12845778"/>
                  <a:ext cx="1015276" cy="1015276"/>
                </a:xfrm>
                <a:prstGeom prst="rect">
                  <a:avLst/>
                </a:prstGeom>
              </p:spPr>
            </p:pic>
            <p:sp>
              <p:nvSpPr>
                <p:cNvPr id="153" name="Rechteck 152">
                  <a:extLst>
                    <a:ext uri="{FF2B5EF4-FFF2-40B4-BE49-F238E27FC236}">
                      <a16:creationId xmlns:a16="http://schemas.microsoft.com/office/drawing/2014/main" id="{D9E460EB-4508-268B-A677-9A8C851ECF08}"/>
                    </a:ext>
                  </a:extLst>
                </p:cNvPr>
                <p:cNvSpPr/>
                <p:nvPr/>
              </p:nvSpPr>
              <p:spPr>
                <a:xfrm>
                  <a:off x="18057083" y="13224754"/>
                  <a:ext cx="372287" cy="2923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3" name="Textfeld 162">
                  <a:extLst>
                    <a:ext uri="{FF2B5EF4-FFF2-40B4-BE49-F238E27FC236}">
                      <a16:creationId xmlns:a16="http://schemas.microsoft.com/office/drawing/2014/main" id="{8C31398B-A0ED-B12C-E8B1-8AF6DCEA4FC8}"/>
                    </a:ext>
                  </a:extLst>
                </p:cNvPr>
                <p:cNvSpPr txBox="1"/>
                <p:nvPr/>
              </p:nvSpPr>
              <p:spPr>
                <a:xfrm>
                  <a:off x="18102006" y="13098969"/>
                  <a:ext cx="363522" cy="547987"/>
                </a:xfrm>
                <a:prstGeom prst="rect">
                  <a:avLst/>
                </a:prstGeom>
                <a:noFill/>
              </p:spPr>
              <p:txBody>
                <a:bodyPr wrap="square" rtlCol="0">
                  <a:spAutoFit/>
                </a:bodyPr>
                <a:lstStyle/>
                <a:p>
                  <a:r>
                    <a:rPr lang="en-CA" sz="2500" b="1" dirty="0">
                      <a:solidFill>
                        <a:schemeClr val="bg1"/>
                      </a:solidFill>
                    </a:rPr>
                    <a:t>L</a:t>
                  </a:r>
                </a:p>
              </p:txBody>
            </p:sp>
          </p:grpSp>
          <p:grpSp>
            <p:nvGrpSpPr>
              <p:cNvPr id="166" name="Gruppieren 165">
                <a:extLst>
                  <a:ext uri="{FF2B5EF4-FFF2-40B4-BE49-F238E27FC236}">
                    <a16:creationId xmlns:a16="http://schemas.microsoft.com/office/drawing/2014/main" id="{588CECAF-0A06-0333-B1CB-4BE75C4372E9}"/>
                  </a:ext>
                </a:extLst>
              </p:cNvPr>
              <p:cNvGrpSpPr/>
              <p:nvPr/>
            </p:nvGrpSpPr>
            <p:grpSpPr>
              <a:xfrm>
                <a:off x="18662870" y="11875056"/>
                <a:ext cx="1015276" cy="1015276"/>
                <a:chOff x="18552893" y="12857157"/>
                <a:chExt cx="1015276" cy="1015276"/>
              </a:xfrm>
            </p:grpSpPr>
            <p:pic>
              <p:nvPicPr>
                <p:cNvPr id="135" name="Grafik 134" descr="Ein Bild, das Entwurf, Design enthält.&#10;&#10;Automatisch generierte Beschreibung">
                  <a:extLst>
                    <a:ext uri="{FF2B5EF4-FFF2-40B4-BE49-F238E27FC236}">
                      <a16:creationId xmlns:a16="http://schemas.microsoft.com/office/drawing/2014/main" id="{52729F5B-ED7B-7F8F-FEE8-C2877D0402F9}"/>
                    </a:ext>
                  </a:extLst>
                </p:cNvPr>
                <p:cNvPicPr>
                  <a:picLocks noChangeAspect="1"/>
                </p:cNvPicPr>
                <p:nvPr/>
              </p:nvPicPr>
              <p:blipFill>
                <a:blip r:embed="rId18"/>
                <a:stretch>
                  <a:fillRect/>
                </a:stretch>
              </p:blipFill>
              <p:spPr>
                <a:xfrm>
                  <a:off x="18552893" y="12857157"/>
                  <a:ext cx="1015276" cy="1015276"/>
                </a:xfrm>
                <a:prstGeom prst="rect">
                  <a:avLst/>
                </a:prstGeom>
              </p:spPr>
            </p:pic>
            <p:sp>
              <p:nvSpPr>
                <p:cNvPr id="154" name="Rechteck 153">
                  <a:extLst>
                    <a:ext uri="{FF2B5EF4-FFF2-40B4-BE49-F238E27FC236}">
                      <a16:creationId xmlns:a16="http://schemas.microsoft.com/office/drawing/2014/main" id="{6AAAB79A-712B-448D-6590-C0AFA8569B64}"/>
                    </a:ext>
                  </a:extLst>
                </p:cNvPr>
                <p:cNvSpPr/>
                <p:nvPr/>
              </p:nvSpPr>
              <p:spPr>
                <a:xfrm>
                  <a:off x="18874387" y="13229834"/>
                  <a:ext cx="372287" cy="2923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4" name="Textfeld 163">
                  <a:extLst>
                    <a:ext uri="{FF2B5EF4-FFF2-40B4-BE49-F238E27FC236}">
                      <a16:creationId xmlns:a16="http://schemas.microsoft.com/office/drawing/2014/main" id="{1B51619E-324A-53E2-CB24-DC256718BACD}"/>
                    </a:ext>
                  </a:extLst>
                </p:cNvPr>
                <p:cNvSpPr txBox="1"/>
                <p:nvPr/>
              </p:nvSpPr>
              <p:spPr>
                <a:xfrm>
                  <a:off x="18866326" y="13123496"/>
                  <a:ext cx="363522" cy="547987"/>
                </a:xfrm>
                <a:prstGeom prst="rect">
                  <a:avLst/>
                </a:prstGeom>
                <a:noFill/>
              </p:spPr>
              <p:txBody>
                <a:bodyPr wrap="square" rtlCol="0">
                  <a:spAutoFit/>
                </a:bodyPr>
                <a:lstStyle/>
                <a:p>
                  <a:r>
                    <a:rPr lang="en-CA" sz="2500" b="1" dirty="0">
                      <a:solidFill>
                        <a:schemeClr val="bg1"/>
                      </a:solidFill>
                    </a:rPr>
                    <a:t>R</a:t>
                  </a:r>
                </a:p>
              </p:txBody>
            </p:sp>
          </p:grpSp>
          <p:grpSp>
            <p:nvGrpSpPr>
              <p:cNvPr id="145" name="Gruppieren 144">
                <a:extLst>
                  <a:ext uri="{FF2B5EF4-FFF2-40B4-BE49-F238E27FC236}">
                    <a16:creationId xmlns:a16="http://schemas.microsoft.com/office/drawing/2014/main" id="{A4566998-6C24-3C3A-54D3-29A26AAD8A42}"/>
                  </a:ext>
                </a:extLst>
              </p:cNvPr>
              <p:cNvGrpSpPr/>
              <p:nvPr/>
            </p:nvGrpSpPr>
            <p:grpSpPr>
              <a:xfrm>
                <a:off x="15815649" y="14352442"/>
                <a:ext cx="1015275" cy="1015276"/>
                <a:chOff x="15732951" y="16791039"/>
                <a:chExt cx="1015275" cy="1015276"/>
              </a:xfrm>
            </p:grpSpPr>
            <p:pic>
              <p:nvPicPr>
                <p:cNvPr id="131" name="Grafik 130" descr="Ein Bild, das Entwurf, Design enthält.&#10;&#10;Automatisch generierte Beschreibung">
                  <a:extLst>
                    <a:ext uri="{FF2B5EF4-FFF2-40B4-BE49-F238E27FC236}">
                      <a16:creationId xmlns:a16="http://schemas.microsoft.com/office/drawing/2014/main" id="{38D1629F-9810-EFEE-8D1A-A8897612C34F}"/>
                    </a:ext>
                  </a:extLst>
                </p:cNvPr>
                <p:cNvPicPr>
                  <a:picLocks noChangeAspect="1"/>
                </p:cNvPicPr>
                <p:nvPr/>
              </p:nvPicPr>
              <p:blipFill>
                <a:blip r:embed="rId18"/>
                <a:stretch>
                  <a:fillRect/>
                </a:stretch>
              </p:blipFill>
              <p:spPr>
                <a:xfrm>
                  <a:off x="15732951" y="16791039"/>
                  <a:ext cx="1015275" cy="1015276"/>
                </a:xfrm>
                <a:prstGeom prst="rect">
                  <a:avLst/>
                </a:prstGeom>
              </p:spPr>
            </p:pic>
            <p:sp>
              <p:nvSpPr>
                <p:cNvPr id="144" name="Textfeld 143">
                  <a:extLst>
                    <a:ext uri="{FF2B5EF4-FFF2-40B4-BE49-F238E27FC236}">
                      <a16:creationId xmlns:a16="http://schemas.microsoft.com/office/drawing/2014/main" id="{EEB14FAB-41DC-DF8D-2C2D-F2CCED47C99A}"/>
                    </a:ext>
                  </a:extLst>
                </p:cNvPr>
                <p:cNvSpPr txBox="1"/>
                <p:nvPr/>
              </p:nvSpPr>
              <p:spPr>
                <a:xfrm>
                  <a:off x="16027150" y="17043312"/>
                  <a:ext cx="363521" cy="547987"/>
                </a:xfrm>
                <a:prstGeom prst="rect">
                  <a:avLst/>
                </a:prstGeom>
                <a:noFill/>
              </p:spPr>
              <p:txBody>
                <a:bodyPr wrap="square" rtlCol="0">
                  <a:spAutoFit/>
                </a:bodyPr>
                <a:lstStyle/>
                <a:p>
                  <a:r>
                    <a:rPr lang="en-CA" sz="2500" b="1" dirty="0"/>
                    <a:t>R</a:t>
                  </a:r>
                </a:p>
              </p:txBody>
            </p:sp>
          </p:grpSp>
        </p:grpSp>
        <p:sp>
          <p:nvSpPr>
            <p:cNvPr id="16" name="Rechteck 15">
              <a:extLst>
                <a:ext uri="{FF2B5EF4-FFF2-40B4-BE49-F238E27FC236}">
                  <a16:creationId xmlns:a16="http://schemas.microsoft.com/office/drawing/2014/main" id="{3A86246A-66D5-DE93-4BEB-B1FBCA7CF869}"/>
                </a:ext>
              </a:extLst>
            </p:cNvPr>
            <p:cNvSpPr/>
            <p:nvPr/>
          </p:nvSpPr>
          <p:spPr>
            <a:xfrm>
              <a:off x="16824716" y="10269200"/>
              <a:ext cx="1746986" cy="367145"/>
            </a:xfrm>
            <a:prstGeom prst="rect">
              <a:avLst/>
            </a:prstGeom>
            <a:solidFill>
              <a:schemeClr val="accent2">
                <a:lumMod val="75000"/>
              </a:schemeClr>
            </a:solidFill>
            <a:ln>
              <a:solidFill>
                <a:schemeClr val="accent2">
                  <a:lumMod val="75000"/>
                </a:schemeClr>
              </a:solidFill>
            </a:ln>
            <a:effectLst>
              <a:outerShdw blurRad="50800" dist="50800" dir="5400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7" name="Textfeld 26">
            <a:extLst>
              <a:ext uri="{FF2B5EF4-FFF2-40B4-BE49-F238E27FC236}">
                <a16:creationId xmlns:a16="http://schemas.microsoft.com/office/drawing/2014/main" id="{49DAEF5E-5F4D-555F-45E9-D77502B9FA38}"/>
              </a:ext>
            </a:extLst>
          </p:cNvPr>
          <p:cNvSpPr txBox="1"/>
          <p:nvPr/>
        </p:nvSpPr>
        <p:spPr>
          <a:xfrm>
            <a:off x="18934356" y="10937742"/>
            <a:ext cx="9735768" cy="7679025"/>
          </a:xfrm>
          <a:prstGeom prst="rect">
            <a:avLst/>
          </a:prstGeom>
          <a:noFill/>
        </p:spPr>
        <p:txBody>
          <a:bodyPr wrap="square">
            <a:spAutoFit/>
          </a:bodyPr>
          <a:lstStyle/>
          <a:p>
            <a:pPr algn="just"/>
            <a:r>
              <a:rPr lang="en-CA" sz="4500" b="1" dirty="0">
                <a:solidFill>
                  <a:srgbClr val="004C8B"/>
                </a:solidFill>
                <a:latin typeface="Martel Heavy"/>
              </a:rPr>
              <a:t>Outlook</a:t>
            </a:r>
          </a:p>
          <a:p>
            <a:pPr algn="just"/>
            <a:r>
              <a:rPr lang="en-CA" sz="3500" b="1" dirty="0">
                <a:solidFill>
                  <a:srgbClr val="004C8B"/>
                </a:solidFill>
                <a:latin typeface="Martel Heavy"/>
              </a:rPr>
              <a:t>Phase 2 – Experimenting with the Setup</a:t>
            </a:r>
          </a:p>
          <a:p>
            <a:pPr marL="342900" indent="-342900" algn="just">
              <a:buFont typeface="Arial" panose="020B0604020202020204" pitchFamily="34" charset="0"/>
              <a:buChar char="•"/>
            </a:pPr>
            <a:r>
              <a:rPr lang="en-CA" sz="2500" dirty="0">
                <a:solidFill>
                  <a:srgbClr val="004C8B"/>
                </a:solidFill>
                <a:latin typeface="Martel Heavy"/>
              </a:rPr>
              <a:t>Local vs. Global learning and decision making</a:t>
            </a:r>
          </a:p>
          <a:p>
            <a:pPr marL="342900" indent="-342900" algn="just">
              <a:buFont typeface="Arial" panose="020B0604020202020204" pitchFamily="34" charset="0"/>
              <a:buChar char="•"/>
            </a:pPr>
            <a:r>
              <a:rPr lang="en-CA" sz="2500" dirty="0">
                <a:solidFill>
                  <a:srgbClr val="004C8B"/>
                </a:solidFill>
                <a:latin typeface="Martel Heavy"/>
              </a:rPr>
              <a:t>Incorporating as little knowledge as possible into the training process</a:t>
            </a:r>
          </a:p>
          <a:p>
            <a:pPr marL="342900" indent="-342900" algn="just">
              <a:buFont typeface="Arial" panose="020B0604020202020204" pitchFamily="34" charset="0"/>
              <a:buChar char="•"/>
            </a:pPr>
            <a:r>
              <a:rPr lang="en-CA" sz="2500" dirty="0">
                <a:solidFill>
                  <a:srgbClr val="004C8B"/>
                </a:solidFill>
                <a:latin typeface="Martel Heavy"/>
              </a:rPr>
              <a:t>Knowledge transfer between local pieces</a:t>
            </a:r>
          </a:p>
          <a:p>
            <a:pPr marL="342900" indent="-342900" algn="just">
              <a:buFont typeface="Arial" panose="020B0604020202020204" pitchFamily="34" charset="0"/>
              <a:buChar char="•"/>
            </a:pPr>
            <a:r>
              <a:rPr lang="en-CA" sz="2500" dirty="0" err="1">
                <a:solidFill>
                  <a:srgbClr val="004C8B"/>
                </a:solidFill>
                <a:latin typeface="Martel Heavy"/>
              </a:rPr>
              <a:t>Neuroevolutive</a:t>
            </a:r>
            <a:r>
              <a:rPr lang="en-CA" sz="2500" dirty="0">
                <a:solidFill>
                  <a:srgbClr val="004C8B"/>
                </a:solidFill>
                <a:latin typeface="Martel Heavy"/>
              </a:rPr>
              <a:t> algorithms with dynamic observation and action spaces </a:t>
            </a:r>
          </a:p>
          <a:p>
            <a:pPr marL="342900" indent="-342900" algn="just">
              <a:buFont typeface="Arial" panose="020B0604020202020204" pitchFamily="34" charset="0"/>
              <a:buChar char="•"/>
            </a:pPr>
            <a:r>
              <a:rPr lang="en-CA" sz="2500" dirty="0">
                <a:solidFill>
                  <a:srgbClr val="004C8B"/>
                </a:solidFill>
                <a:latin typeface="Martel Heavy"/>
              </a:rPr>
              <a:t>Teaching and Hierarchical Learning on local and global level</a:t>
            </a:r>
          </a:p>
          <a:p>
            <a:pPr marL="342900" indent="-342900" algn="just">
              <a:buFont typeface="Arial" panose="020B0604020202020204" pitchFamily="34" charset="0"/>
              <a:buChar char="•"/>
            </a:pPr>
            <a:r>
              <a:rPr lang="en-CA" sz="2500" dirty="0">
                <a:solidFill>
                  <a:srgbClr val="004C8B"/>
                </a:solidFill>
                <a:latin typeface="Martel Heavy"/>
              </a:rPr>
              <a:t>Sparse Rewards and Reward Engineering with no knowledge inclusion</a:t>
            </a:r>
          </a:p>
          <a:p>
            <a:pPr marL="342900" indent="-342900" algn="just">
              <a:buFont typeface="Arial" panose="020B0604020202020204" pitchFamily="34" charset="0"/>
              <a:buChar char="•"/>
            </a:pPr>
            <a:r>
              <a:rPr lang="en-CA" sz="2500" dirty="0">
                <a:solidFill>
                  <a:srgbClr val="004C8B"/>
                </a:solidFill>
                <a:latin typeface="Martel Heavy"/>
              </a:rPr>
              <a:t>Competitive and Cooperative acting in MAS</a:t>
            </a:r>
          </a:p>
          <a:p>
            <a:pPr algn="just"/>
            <a:endParaRPr lang="en-CA" sz="1800" b="1" dirty="0">
              <a:solidFill>
                <a:srgbClr val="004C8B"/>
              </a:solidFill>
              <a:latin typeface="Martel Heavy"/>
            </a:endParaRPr>
          </a:p>
          <a:p>
            <a:pPr algn="just"/>
            <a:r>
              <a:rPr lang="en-CA" sz="4500" b="1" dirty="0">
                <a:solidFill>
                  <a:srgbClr val="004C8B"/>
                </a:solidFill>
                <a:latin typeface="Martel Heavy"/>
              </a:rPr>
              <a:t>Further Readings</a:t>
            </a:r>
          </a:p>
          <a:p>
            <a:pPr marL="685800" indent="-685800" algn="just">
              <a:buFont typeface="Arial" panose="020B0604020202020204" pitchFamily="34" charset="0"/>
              <a:buChar char="•"/>
            </a:pPr>
            <a:r>
              <a:rPr lang="en-CA" sz="2500" b="1" dirty="0">
                <a:solidFill>
                  <a:srgbClr val="004C8B"/>
                </a:solidFill>
                <a:latin typeface="Martel Heavy"/>
              </a:rPr>
              <a:t>[1]</a:t>
            </a:r>
            <a:r>
              <a:rPr lang="en-CA" sz="2500" dirty="0">
                <a:solidFill>
                  <a:srgbClr val="004C8B"/>
                </a:solidFill>
                <a:latin typeface="Martel Heavy"/>
              </a:rPr>
              <a:t> R.S. Sutton and A. G. </a:t>
            </a:r>
            <a:r>
              <a:rPr lang="en-CA" sz="2500" dirty="0" err="1">
                <a:solidFill>
                  <a:srgbClr val="004C8B"/>
                </a:solidFill>
                <a:latin typeface="Martel Heavy"/>
              </a:rPr>
              <a:t>Barto</a:t>
            </a:r>
            <a:r>
              <a:rPr lang="en-CA" sz="2500" dirty="0">
                <a:solidFill>
                  <a:srgbClr val="004C8B"/>
                </a:solidFill>
                <a:latin typeface="Martel Heavy"/>
              </a:rPr>
              <a:t> (2018), Reinforcement learning: An introduction, MIT press,</a:t>
            </a:r>
          </a:p>
          <a:p>
            <a:pPr marL="685800" indent="-685800" algn="just">
              <a:buFont typeface="Arial" panose="020B0604020202020204" pitchFamily="34" charset="0"/>
              <a:buChar char="•"/>
            </a:pPr>
            <a:r>
              <a:rPr lang="en-CA" sz="2500" b="1" dirty="0">
                <a:solidFill>
                  <a:srgbClr val="004C8B"/>
                </a:solidFill>
                <a:latin typeface="Martel Heavy"/>
              </a:rPr>
              <a:t>[2] </a:t>
            </a:r>
            <a:r>
              <a:rPr lang="en-CA" sz="2500" dirty="0">
                <a:solidFill>
                  <a:srgbClr val="004C8B"/>
                </a:solidFill>
                <a:latin typeface="Martel Heavy"/>
              </a:rPr>
              <a:t>Zhang, S., Cao, J., Yuan, L., Yu, Y., &amp; Zhan, D. C. (2023). Self-Motivated Multi-Agent Exploration. </a:t>
            </a:r>
            <a:r>
              <a:rPr lang="en-CA" sz="2500" dirty="0" err="1">
                <a:solidFill>
                  <a:srgbClr val="004C8B"/>
                </a:solidFill>
                <a:latin typeface="Martel Heavy"/>
              </a:rPr>
              <a:t>arXiv</a:t>
            </a:r>
            <a:r>
              <a:rPr lang="en-CA" sz="2500" dirty="0">
                <a:solidFill>
                  <a:srgbClr val="004C8B"/>
                </a:solidFill>
                <a:latin typeface="Martel Heavy"/>
              </a:rPr>
              <a:t> preprint arXiv:2301.02083</a:t>
            </a:r>
          </a:p>
          <a:p>
            <a:pPr marL="685800" indent="-685800" algn="just">
              <a:buFont typeface="Arial" panose="020B0604020202020204" pitchFamily="34" charset="0"/>
              <a:buChar char="•"/>
            </a:pPr>
            <a:r>
              <a:rPr lang="en-CA" sz="2500" b="1" dirty="0">
                <a:solidFill>
                  <a:srgbClr val="004C8B"/>
                </a:solidFill>
                <a:latin typeface="Martel Heavy"/>
              </a:rPr>
              <a:t>[3] </a:t>
            </a:r>
            <a:r>
              <a:rPr lang="en-CA" sz="2500" dirty="0">
                <a:solidFill>
                  <a:srgbClr val="004C8B"/>
                </a:solidFill>
                <a:latin typeface="Martel Heavy"/>
              </a:rPr>
              <a:t>Mei, Y., Zhou, H., Lan, T., </a:t>
            </a:r>
            <a:r>
              <a:rPr lang="en-CA" sz="2500" dirty="0" err="1">
                <a:solidFill>
                  <a:srgbClr val="004C8B"/>
                </a:solidFill>
                <a:latin typeface="Martel Heavy"/>
              </a:rPr>
              <a:t>Venkataramani</a:t>
            </a:r>
            <a:r>
              <a:rPr lang="en-CA" sz="2500" dirty="0">
                <a:solidFill>
                  <a:srgbClr val="004C8B"/>
                </a:solidFill>
                <a:latin typeface="Martel Heavy"/>
              </a:rPr>
              <a:t>, G., &amp; Wei, P. (2023). MAC-PO: Multi-agent experience replay via collective priority optimization. </a:t>
            </a:r>
            <a:r>
              <a:rPr lang="en-CA" sz="2500" dirty="0" err="1">
                <a:solidFill>
                  <a:srgbClr val="004C8B"/>
                </a:solidFill>
                <a:latin typeface="Martel Heavy"/>
              </a:rPr>
              <a:t>arXiv</a:t>
            </a:r>
            <a:r>
              <a:rPr lang="en-CA" sz="2500" dirty="0">
                <a:solidFill>
                  <a:srgbClr val="004C8B"/>
                </a:solidFill>
                <a:latin typeface="Martel Heavy"/>
              </a:rPr>
              <a:t> preprint arXiv:2302.10418.</a:t>
            </a:r>
          </a:p>
        </p:txBody>
      </p:sp>
      <p:sp>
        <p:nvSpPr>
          <p:cNvPr id="128" name="Pfeil: nach oben gebogen 127">
            <a:extLst>
              <a:ext uri="{FF2B5EF4-FFF2-40B4-BE49-F238E27FC236}">
                <a16:creationId xmlns:a16="http://schemas.microsoft.com/office/drawing/2014/main" id="{E29F5F42-25F7-66A5-DD71-4EB15FDC63F0}"/>
              </a:ext>
            </a:extLst>
          </p:cNvPr>
          <p:cNvSpPr/>
          <p:nvPr/>
        </p:nvSpPr>
        <p:spPr>
          <a:xfrm rot="5400000">
            <a:off x="7016828" y="13638656"/>
            <a:ext cx="845768" cy="4315204"/>
          </a:xfrm>
          <a:prstGeom prst="bentUpArrow">
            <a:avLst>
              <a:gd name="adj1" fmla="val 41498"/>
              <a:gd name="adj2" fmla="val 39997"/>
              <a:gd name="adj3" fmla="val 29499"/>
            </a:avLst>
          </a:prstGeom>
          <a:solidFill>
            <a:srgbClr val="C55A11"/>
          </a:solidFill>
          <a:ln>
            <a:noFill/>
          </a:ln>
          <a:effectLst>
            <a:outerShdw blurRad="50800" dist="38100" dir="540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0" name="Imagen 19">
            <a:extLst>
              <a:ext uri="{FF2B5EF4-FFF2-40B4-BE49-F238E27FC236}">
                <a16:creationId xmlns:a16="http://schemas.microsoft.com/office/drawing/2014/main" id="{C94B0E89-7B5C-240B-AE9D-DB08031637AC}"/>
              </a:ext>
            </a:extLst>
          </p:cNvPr>
          <p:cNvPicPr>
            <a:picLocks noChangeAspect="1"/>
          </p:cNvPicPr>
          <p:nvPr/>
        </p:nvPicPr>
        <p:blipFill>
          <a:blip r:embed="rId19">
            <a:alphaModFix amt="40000"/>
          </a:blip>
          <a:stretch>
            <a:fillRect/>
          </a:stretch>
        </p:blipFill>
        <p:spPr>
          <a:xfrm>
            <a:off x="22791472" y="7590149"/>
            <a:ext cx="550507" cy="550507"/>
          </a:xfrm>
          <a:prstGeom prst="rect">
            <a:avLst/>
          </a:prstGeom>
          <a:noFill/>
          <a:effectLst>
            <a:outerShdw blurRad="50800" dist="50800" dir="5400000" algn="ctr" rotWithShape="0">
              <a:srgbClr val="000000">
                <a:alpha val="0"/>
              </a:srgbClr>
            </a:outerShdw>
          </a:effectLst>
        </p:spPr>
      </p:pic>
      <p:sp>
        <p:nvSpPr>
          <p:cNvPr id="5" name="Textfeld 4">
            <a:extLst>
              <a:ext uri="{FF2B5EF4-FFF2-40B4-BE49-F238E27FC236}">
                <a16:creationId xmlns:a16="http://schemas.microsoft.com/office/drawing/2014/main" id="{8715CAB0-DF71-B45C-9DBA-1B235E89BEBD}"/>
              </a:ext>
            </a:extLst>
          </p:cNvPr>
          <p:cNvSpPr txBox="1"/>
          <p:nvPr/>
        </p:nvSpPr>
        <p:spPr>
          <a:xfrm>
            <a:off x="9270701" y="19240693"/>
            <a:ext cx="5040947" cy="477054"/>
          </a:xfrm>
          <a:prstGeom prst="rect">
            <a:avLst/>
          </a:prstGeom>
          <a:noFill/>
        </p:spPr>
        <p:txBody>
          <a:bodyPr wrap="square" rtlCol="0">
            <a:spAutoFit/>
          </a:bodyPr>
          <a:lstStyle/>
          <a:p>
            <a:r>
              <a:rPr lang="de-DE" sz="2500" b="1" i="0" dirty="0">
                <a:solidFill>
                  <a:srgbClr val="004C8B"/>
                </a:solidFill>
                <a:latin typeface="Open Sans" charset="0"/>
                <a:ea typeface="Open Sans" charset="0"/>
                <a:cs typeface="Open Sans" charset="0"/>
              </a:rPr>
              <a:t>RESEARCH FOCUS</a:t>
            </a:r>
            <a:endParaRPr lang="de-DE" sz="2500" b="1" i="0" dirty="0">
              <a:latin typeface="Open Sans" charset="0"/>
              <a:ea typeface="Open Sans" charset="0"/>
              <a:cs typeface="Open Sans" charset="0"/>
            </a:endParaRPr>
          </a:p>
        </p:txBody>
      </p:sp>
      <p:sp>
        <p:nvSpPr>
          <p:cNvPr id="6" name="Textfeld 5">
            <a:extLst>
              <a:ext uri="{FF2B5EF4-FFF2-40B4-BE49-F238E27FC236}">
                <a16:creationId xmlns:a16="http://schemas.microsoft.com/office/drawing/2014/main" id="{0004E3C4-1453-2566-8D16-43C3ED0F7D0C}"/>
              </a:ext>
            </a:extLst>
          </p:cNvPr>
          <p:cNvSpPr txBox="1"/>
          <p:nvPr/>
        </p:nvSpPr>
        <p:spPr>
          <a:xfrm>
            <a:off x="18594353" y="19105482"/>
            <a:ext cx="3638796" cy="477054"/>
          </a:xfrm>
          <a:prstGeom prst="rect">
            <a:avLst/>
          </a:prstGeom>
          <a:noFill/>
        </p:spPr>
        <p:txBody>
          <a:bodyPr wrap="square" rtlCol="0">
            <a:spAutoFit/>
          </a:bodyPr>
          <a:lstStyle/>
          <a:p>
            <a:r>
              <a:rPr lang="de-DE" sz="2500" b="1" i="0" dirty="0">
                <a:solidFill>
                  <a:srgbClr val="004C8B"/>
                </a:solidFill>
                <a:latin typeface="Open Sans" charset="0"/>
                <a:ea typeface="Open Sans" charset="0"/>
                <a:cs typeface="Open Sans" charset="0"/>
              </a:rPr>
              <a:t>CONTACT</a:t>
            </a:r>
            <a:endParaRPr lang="de-DE" sz="2500" b="1" i="0" dirty="0">
              <a:latin typeface="Open Sans" charset="0"/>
              <a:ea typeface="Open Sans" charset="0"/>
              <a:cs typeface="Open Sans" charset="0"/>
            </a:endParaRPr>
          </a:p>
        </p:txBody>
      </p:sp>
      <p:sp>
        <p:nvSpPr>
          <p:cNvPr id="18" name="Rechteck 17">
            <a:extLst>
              <a:ext uri="{FF2B5EF4-FFF2-40B4-BE49-F238E27FC236}">
                <a16:creationId xmlns:a16="http://schemas.microsoft.com/office/drawing/2014/main" id="{6AC3B7B4-D293-536F-86B9-E089BEB032BF}"/>
              </a:ext>
            </a:extLst>
          </p:cNvPr>
          <p:cNvSpPr/>
          <p:nvPr/>
        </p:nvSpPr>
        <p:spPr>
          <a:xfrm>
            <a:off x="9342551" y="19688712"/>
            <a:ext cx="1149901" cy="81306"/>
          </a:xfrm>
          <a:prstGeom prst="rect">
            <a:avLst/>
          </a:prstGeom>
          <a:solidFill>
            <a:srgbClr val="004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424">
              <a:ln>
                <a:noFill/>
              </a:ln>
              <a:noFill/>
            </a:endParaRPr>
          </a:p>
        </p:txBody>
      </p:sp>
      <p:pic>
        <p:nvPicPr>
          <p:cNvPr id="22" name="Grafik 21">
            <a:extLst>
              <a:ext uri="{FF2B5EF4-FFF2-40B4-BE49-F238E27FC236}">
                <a16:creationId xmlns:a16="http://schemas.microsoft.com/office/drawing/2014/main" id="{7DF27543-13BC-FE23-E9E0-59F2A0B664C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418879" y="19452266"/>
            <a:ext cx="3929379" cy="1178814"/>
          </a:xfrm>
          <a:prstGeom prst="rect">
            <a:avLst/>
          </a:prstGeom>
        </p:spPr>
      </p:pic>
      <p:sp>
        <p:nvSpPr>
          <p:cNvPr id="23" name="Rechteck 22">
            <a:extLst>
              <a:ext uri="{FF2B5EF4-FFF2-40B4-BE49-F238E27FC236}">
                <a16:creationId xmlns:a16="http://schemas.microsoft.com/office/drawing/2014/main" id="{A0B7149E-A71E-244C-7C84-DD8EEC9CE0A3}"/>
              </a:ext>
            </a:extLst>
          </p:cNvPr>
          <p:cNvSpPr/>
          <p:nvPr/>
        </p:nvSpPr>
        <p:spPr>
          <a:xfrm>
            <a:off x="18725987" y="19594197"/>
            <a:ext cx="1149901" cy="81306"/>
          </a:xfrm>
          <a:prstGeom prst="rect">
            <a:avLst/>
          </a:prstGeom>
          <a:solidFill>
            <a:srgbClr val="004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424">
              <a:ln>
                <a:noFill/>
              </a:ln>
              <a:noFill/>
            </a:endParaRPr>
          </a:p>
        </p:txBody>
      </p:sp>
    </p:spTree>
    <p:extLst>
      <p:ext uri="{BB962C8B-B14F-4D97-AF65-F5344CB8AC3E}">
        <p14:creationId xmlns:p14="http://schemas.microsoft.com/office/powerpoint/2010/main" val="3739479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1B5EE8-98E3-0AA5-FDE4-1ABD7C80BC99}"/>
              </a:ext>
            </a:extLst>
          </p:cNvPr>
          <p:cNvSpPr>
            <a:spLocks noGrp="1"/>
          </p:cNvSpPr>
          <p:nvPr>
            <p:ph type="ctrTitle"/>
          </p:nvPr>
        </p:nvSpPr>
        <p:spPr>
          <a:xfrm>
            <a:off x="1313585" y="2227486"/>
            <a:ext cx="17620771" cy="1435161"/>
          </a:xfrm>
        </p:spPr>
        <p:txBody>
          <a:bodyPr/>
          <a:lstStyle/>
          <a:p>
            <a:r>
              <a:rPr lang="en-CA" dirty="0"/>
              <a:t>Deep Reinforcement Learning for Multi-Agent Systems on the Example of Chess</a:t>
            </a:r>
          </a:p>
        </p:txBody>
      </p:sp>
      <p:sp>
        <p:nvSpPr>
          <p:cNvPr id="10" name="Textplatzhalter 9">
            <a:extLst>
              <a:ext uri="{FF2B5EF4-FFF2-40B4-BE49-F238E27FC236}">
                <a16:creationId xmlns:a16="http://schemas.microsoft.com/office/drawing/2014/main" id="{33D4BEED-E4FA-A539-B22F-81F9D859C4CF}"/>
              </a:ext>
            </a:extLst>
          </p:cNvPr>
          <p:cNvSpPr>
            <a:spLocks noGrp="1"/>
          </p:cNvSpPr>
          <p:nvPr>
            <p:ph type="body" sz="quarter" idx="24"/>
          </p:nvPr>
        </p:nvSpPr>
        <p:spPr>
          <a:xfrm>
            <a:off x="1418880" y="1469249"/>
            <a:ext cx="9534981" cy="575362"/>
          </a:xfrm>
        </p:spPr>
        <p:txBody>
          <a:bodyPr/>
          <a:lstStyle/>
          <a:p>
            <a:r>
              <a:rPr lang="en-CA" dirty="0"/>
              <a:t>Department of Computer Science</a:t>
            </a:r>
          </a:p>
        </p:txBody>
      </p:sp>
      <p:sp>
        <p:nvSpPr>
          <p:cNvPr id="13" name="Textplatzhalter 12">
            <a:extLst>
              <a:ext uri="{FF2B5EF4-FFF2-40B4-BE49-F238E27FC236}">
                <a16:creationId xmlns:a16="http://schemas.microsoft.com/office/drawing/2014/main" id="{50745873-E4AD-7108-D0B5-F54BA9871AF0}"/>
              </a:ext>
            </a:extLst>
          </p:cNvPr>
          <p:cNvSpPr>
            <a:spLocks noGrp="1"/>
          </p:cNvSpPr>
          <p:nvPr>
            <p:ph type="body" sz="quarter" idx="4294967295"/>
          </p:nvPr>
        </p:nvSpPr>
        <p:spPr>
          <a:xfrm>
            <a:off x="9293425" y="19900368"/>
            <a:ext cx="6898525" cy="484433"/>
          </a:xfrm>
        </p:spPr>
        <p:txBody>
          <a:bodyPr>
            <a:noAutofit/>
          </a:bodyPr>
          <a:lstStyle/>
          <a:p>
            <a:pPr marL="0" indent="0">
              <a:lnSpc>
                <a:spcPct val="100000"/>
              </a:lnSpc>
              <a:buNone/>
            </a:pPr>
            <a:r>
              <a:rPr lang="en-CA" sz="2500" dirty="0">
                <a:latin typeface="Open Sans" panose="020B0606030504020204" pitchFamily="34" charset="0"/>
                <a:ea typeface="Open Sans" panose="020B0606030504020204" pitchFamily="34" charset="0"/>
                <a:cs typeface="Open Sans" panose="020B0606030504020204" pitchFamily="34" charset="0"/>
              </a:rPr>
              <a:t>Reinforcement Learning </a:t>
            </a:r>
            <a:br>
              <a:rPr lang="en-CA" sz="2500" dirty="0">
                <a:latin typeface="Open Sans" panose="020B0606030504020204" pitchFamily="34" charset="0"/>
                <a:ea typeface="Open Sans" panose="020B0606030504020204" pitchFamily="34" charset="0"/>
                <a:cs typeface="Open Sans" panose="020B0606030504020204" pitchFamily="34" charset="0"/>
              </a:rPr>
            </a:br>
            <a:r>
              <a:rPr lang="en-CA" sz="2500" dirty="0">
                <a:latin typeface="Open Sans" panose="020B0606030504020204" pitchFamily="34" charset="0"/>
                <a:ea typeface="Open Sans" panose="020B0606030504020204" pitchFamily="34" charset="0"/>
                <a:cs typeface="Open Sans" panose="020B0606030504020204" pitchFamily="34" charset="0"/>
              </a:rPr>
              <a:t>Multi-Agent Systems</a:t>
            </a:r>
          </a:p>
        </p:txBody>
      </p:sp>
      <p:sp>
        <p:nvSpPr>
          <p:cNvPr id="14" name="Textplatzhalter 12">
            <a:extLst>
              <a:ext uri="{FF2B5EF4-FFF2-40B4-BE49-F238E27FC236}">
                <a16:creationId xmlns:a16="http://schemas.microsoft.com/office/drawing/2014/main" id="{2C8D22A7-521E-763A-FAD1-2545AB8A5E9A}"/>
              </a:ext>
            </a:extLst>
          </p:cNvPr>
          <p:cNvSpPr txBox="1">
            <a:spLocks/>
          </p:cNvSpPr>
          <p:nvPr/>
        </p:nvSpPr>
        <p:spPr>
          <a:xfrm>
            <a:off x="18594353" y="20045292"/>
            <a:ext cx="10485143" cy="507367"/>
          </a:xfrm>
          <a:prstGeom prst="rect">
            <a:avLst/>
          </a:prstGeom>
        </p:spPr>
        <p:txBody>
          <a:bodyPr vert="horz" lIns="91440" tIns="45720" rIns="91440" bIns="45720" rtlCol="0" anchor="t" anchorCtr="0">
            <a:noAutofit/>
          </a:bodyPr>
          <a:lstStyle>
            <a:lvl1pPr marL="0" indent="0" algn="l" defTabSz="2832080" rtl="0" eaLnBrk="1" latinLnBrk="0" hangingPunct="1">
              <a:lnSpc>
                <a:spcPct val="20000"/>
              </a:lnSpc>
              <a:spcBef>
                <a:spcPts val="3097"/>
              </a:spcBef>
              <a:buFont typeface="Arial" panose="020B0604020202020204" pitchFamily="34" charset="0"/>
              <a:buNone/>
              <a:defRPr sz="2000" b="0" i="0" kern="1200" baseline="0">
                <a:solidFill>
                  <a:schemeClr val="tx1"/>
                </a:solidFill>
                <a:latin typeface="Open Sans" charset="0"/>
                <a:ea typeface="Open Sans" charset="0"/>
                <a:cs typeface="Open Sans" charset="0"/>
              </a:defRPr>
            </a:lvl1pPr>
            <a:lvl2pPr marL="2124060" indent="-708020" algn="l" defTabSz="2832080" rtl="0" eaLnBrk="1" latinLnBrk="0" hangingPunct="1">
              <a:lnSpc>
                <a:spcPct val="90000"/>
              </a:lnSpc>
              <a:spcBef>
                <a:spcPts val="1549"/>
              </a:spcBef>
              <a:buFont typeface="Arial" panose="020B0604020202020204" pitchFamily="34" charset="0"/>
              <a:buChar char="•"/>
              <a:defRPr sz="7433" kern="1200">
                <a:solidFill>
                  <a:schemeClr val="tx1"/>
                </a:solidFill>
                <a:latin typeface="+mn-lt"/>
                <a:ea typeface="+mn-ea"/>
                <a:cs typeface="+mn-cs"/>
              </a:defRPr>
            </a:lvl2pPr>
            <a:lvl3pPr marL="3540100" indent="-708020" algn="l" defTabSz="2832080" rtl="0" eaLnBrk="1" latinLnBrk="0" hangingPunct="1">
              <a:lnSpc>
                <a:spcPct val="90000"/>
              </a:lnSpc>
              <a:spcBef>
                <a:spcPts val="1549"/>
              </a:spcBef>
              <a:buFont typeface="Arial" panose="020B0604020202020204" pitchFamily="34" charset="0"/>
              <a:buChar char="•"/>
              <a:defRPr sz="6194" kern="1200">
                <a:solidFill>
                  <a:schemeClr val="tx1"/>
                </a:solidFill>
                <a:latin typeface="+mn-lt"/>
                <a:ea typeface="+mn-ea"/>
                <a:cs typeface="+mn-cs"/>
              </a:defRPr>
            </a:lvl3pPr>
            <a:lvl4pPr marL="495613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4pPr>
            <a:lvl5pPr marL="637217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5pPr>
            <a:lvl6pPr marL="778821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6pPr>
            <a:lvl7pPr marL="920425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7pPr>
            <a:lvl8pPr marL="1062029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8pPr>
            <a:lvl9pPr marL="1203633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9pPr>
          </a:lstStyle>
          <a:p>
            <a:r>
              <a:rPr lang="en-CA" sz="2500" b="1" dirty="0"/>
              <a:t>Helen Haase (</a:t>
            </a:r>
            <a:r>
              <a:rPr lang="en-CA" sz="2500" b="1" dirty="0" err="1"/>
              <a:t>B.Sc</a:t>
            </a:r>
            <a:r>
              <a:rPr lang="en-CA" sz="2500" b="1" dirty="0"/>
              <a:t>)                          Prof. Dr. Thomas </a:t>
            </a:r>
            <a:r>
              <a:rPr lang="en-CA" sz="2500" b="1" dirty="0" err="1"/>
              <a:t>Clemen</a:t>
            </a:r>
            <a:endParaRPr lang="en-CA" sz="2500" b="1" dirty="0"/>
          </a:p>
          <a:p>
            <a:r>
              <a:rPr lang="en-CA" sz="2500" dirty="0"/>
              <a:t>Helen.Haase@haw-hamburg.de    Thomas.Clemen@haw-hamburg.de  </a:t>
            </a:r>
          </a:p>
        </p:txBody>
      </p:sp>
      <p:sp>
        <p:nvSpPr>
          <p:cNvPr id="15" name="Textfeld 14">
            <a:extLst>
              <a:ext uri="{FF2B5EF4-FFF2-40B4-BE49-F238E27FC236}">
                <a16:creationId xmlns:a16="http://schemas.microsoft.com/office/drawing/2014/main" id="{5A745758-904B-B27C-35F0-691B4E9E64BD}"/>
              </a:ext>
            </a:extLst>
          </p:cNvPr>
          <p:cNvSpPr txBox="1"/>
          <p:nvPr/>
        </p:nvSpPr>
        <p:spPr>
          <a:xfrm>
            <a:off x="1243696" y="6613529"/>
            <a:ext cx="23347867" cy="6555641"/>
          </a:xfrm>
          <a:prstGeom prst="rect">
            <a:avLst/>
          </a:prstGeom>
          <a:noFill/>
        </p:spPr>
        <p:txBody>
          <a:bodyPr wrap="square" numCol="3" spcCol="720000" rtlCol="0">
            <a:spAutoFit/>
          </a:bodyPr>
          <a:lstStyle/>
          <a:p>
            <a:pPr algn="just"/>
            <a:r>
              <a:rPr lang="en-CA" sz="4500" b="1" dirty="0">
                <a:solidFill>
                  <a:srgbClr val="004C8B"/>
                </a:solidFill>
                <a:latin typeface="Martel Heavy"/>
              </a:rPr>
              <a:t>Methods</a:t>
            </a:r>
          </a:p>
          <a:p>
            <a:r>
              <a:rPr lang="en-CA" sz="3500" b="1" dirty="0">
                <a:solidFill>
                  <a:srgbClr val="004C8B"/>
                </a:solidFill>
                <a:latin typeface="Martel Heavy"/>
              </a:rPr>
              <a:t>Phase 1 – Approximating an action space through a frequency distribution</a:t>
            </a:r>
          </a:p>
          <a:p>
            <a:pPr marL="342900" indent="-342900" algn="just">
              <a:buFont typeface="Arial" panose="020B0604020202020204" pitchFamily="34" charset="0"/>
              <a:buChar char="•"/>
            </a:pPr>
            <a:r>
              <a:rPr lang="en-CA" sz="2500" dirty="0">
                <a:solidFill>
                  <a:srgbClr val="004C8B"/>
                </a:solidFill>
                <a:latin typeface="Martel Heavy"/>
              </a:rPr>
              <a:t>Take a dataset of thousands of played games from </a:t>
            </a:r>
            <a:r>
              <a:rPr lang="en-CA" sz="2500" dirty="0" err="1">
                <a:solidFill>
                  <a:srgbClr val="004C8B"/>
                </a:solidFill>
                <a:latin typeface="Martel Heavy"/>
              </a:rPr>
              <a:t>LichessAPI</a:t>
            </a:r>
            <a:r>
              <a:rPr lang="en-CA" sz="2500" dirty="0">
                <a:solidFill>
                  <a:srgbClr val="004C8B"/>
                </a:solidFill>
                <a:latin typeface="Martel Heavy"/>
              </a:rPr>
              <a:t> and clean the dataset</a:t>
            </a:r>
          </a:p>
          <a:p>
            <a:pPr marL="342900" indent="-342900" algn="just">
              <a:buFont typeface="Arial" panose="020B0604020202020204" pitchFamily="34" charset="0"/>
              <a:buChar char="•"/>
            </a:pPr>
            <a:r>
              <a:rPr lang="en-CA" sz="2500" dirty="0">
                <a:solidFill>
                  <a:srgbClr val="004C8B"/>
                </a:solidFill>
                <a:latin typeface="Martel Heavy"/>
              </a:rPr>
              <a:t>Convert the algebraic notation of each game into action samples of each individual piece, calculate a frequency distribution and training samples</a:t>
            </a:r>
          </a:p>
          <a:p>
            <a:pPr marL="342900" indent="-342900" algn="just">
              <a:buFont typeface="Arial" panose="020B0604020202020204" pitchFamily="34" charset="0"/>
              <a:buChar char="•"/>
            </a:pPr>
            <a:r>
              <a:rPr lang="en-CA" sz="2500" dirty="0">
                <a:solidFill>
                  <a:srgbClr val="004C8B"/>
                </a:solidFill>
                <a:latin typeface="Martel Heavy"/>
              </a:rPr>
              <a:t>Use frequency distribution as a starting place of the action space of each piece</a:t>
            </a:r>
          </a:p>
          <a:p>
            <a:pPr marL="342900" indent="-342900" algn="just">
              <a:buFont typeface="Arial" panose="020B0604020202020204" pitchFamily="34" charset="0"/>
              <a:buChar char="•"/>
            </a:pPr>
            <a:endParaRPr lang="en-CA" sz="2500" dirty="0">
              <a:solidFill>
                <a:srgbClr val="004C8B"/>
              </a:solidFill>
              <a:latin typeface="Martel Heavy"/>
            </a:endParaRPr>
          </a:p>
          <a:p>
            <a:pPr marL="342900" indent="-342900" algn="just">
              <a:buFont typeface="Arial" panose="020B0604020202020204" pitchFamily="34" charset="0"/>
              <a:buChar char="•"/>
            </a:pPr>
            <a:endParaRPr lang="en-CA" sz="2500" dirty="0">
              <a:solidFill>
                <a:srgbClr val="004C8B"/>
              </a:solidFill>
              <a:latin typeface="Martel Heavy"/>
            </a:endParaRPr>
          </a:p>
          <a:p>
            <a:pPr algn="just"/>
            <a:endParaRPr lang="en-CA" sz="2500" dirty="0">
              <a:solidFill>
                <a:srgbClr val="004C8B"/>
              </a:solidFill>
              <a:latin typeface="Martel Heavy"/>
            </a:endParaRPr>
          </a:p>
          <a:p>
            <a:pPr marL="342900" indent="-342900" algn="just">
              <a:buFont typeface="Arial" panose="020B0604020202020204" pitchFamily="34" charset="0"/>
              <a:buChar char="•"/>
            </a:pPr>
            <a:endParaRPr lang="en-CA" sz="2500" dirty="0">
              <a:solidFill>
                <a:srgbClr val="004C8B"/>
              </a:solidFill>
              <a:latin typeface="Martel Heavy"/>
            </a:endParaRPr>
          </a:p>
          <a:p>
            <a:pPr marL="342900" indent="-342900" algn="just">
              <a:buFont typeface="Arial" panose="020B0604020202020204" pitchFamily="34" charset="0"/>
              <a:buChar char="•"/>
            </a:pPr>
            <a:endParaRPr lang="en-CA" sz="2500" dirty="0">
              <a:solidFill>
                <a:srgbClr val="004C8B"/>
              </a:solidFill>
              <a:latin typeface="Martel Heavy"/>
            </a:endParaRPr>
          </a:p>
          <a:p>
            <a:pPr algn="just"/>
            <a:r>
              <a:rPr lang="en-CA" sz="4500" b="1" dirty="0">
                <a:solidFill>
                  <a:srgbClr val="004C8B"/>
                </a:solidFill>
                <a:latin typeface="Martel Heavy"/>
              </a:rPr>
              <a:t>Results</a:t>
            </a:r>
          </a:p>
          <a:p>
            <a:pPr marL="342900" indent="-342900" algn="just">
              <a:buFont typeface="Arial" panose="020B0604020202020204" pitchFamily="34" charset="0"/>
              <a:buChar char="•"/>
            </a:pPr>
            <a:r>
              <a:rPr lang="en-CA" sz="2500" dirty="0">
                <a:solidFill>
                  <a:srgbClr val="004C8B"/>
                </a:solidFill>
                <a:latin typeface="Martel Heavy"/>
              </a:rPr>
              <a:t>After performing a small subset of 65 games the frequency distribution can be derived individually per color, piece type, and even for each individual piece</a:t>
            </a:r>
          </a:p>
          <a:p>
            <a:pPr marL="342900" indent="-342900" algn="just">
              <a:buFont typeface="Arial" panose="020B0604020202020204" pitchFamily="34" charset="0"/>
              <a:buChar char="•"/>
            </a:pPr>
            <a:r>
              <a:rPr lang="en-CA" sz="2500" dirty="0">
                <a:solidFill>
                  <a:srgbClr val="004C8B"/>
                </a:solidFill>
                <a:latin typeface="Martel Heavy"/>
              </a:rPr>
              <a:t>These distribution yielded a complete action space of each piece, while already incorporating strategic preferences of each piece</a:t>
            </a: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4500" b="1" dirty="0">
              <a:solidFill>
                <a:srgbClr val="004C8B"/>
              </a:solidFill>
              <a:latin typeface="Martel Heavy"/>
            </a:endParaRPr>
          </a:p>
          <a:p>
            <a:pPr algn="just"/>
            <a:endParaRPr lang="en-CA" sz="4500" b="1" dirty="0">
              <a:solidFill>
                <a:srgbClr val="004C8B"/>
              </a:solidFill>
              <a:latin typeface="Martel Heavy"/>
            </a:endParaRPr>
          </a:p>
          <a:p>
            <a:pPr algn="just"/>
            <a:endParaRPr lang="en-CA" sz="2500" b="1" dirty="0">
              <a:solidFill>
                <a:srgbClr val="004C8B"/>
              </a:solidFill>
              <a:latin typeface="Martel Heavy"/>
            </a:endParaRPr>
          </a:p>
          <a:p>
            <a:pPr algn="just"/>
            <a:endParaRPr lang="en-CA" sz="2500" b="1" dirty="0">
              <a:solidFill>
                <a:srgbClr val="004C8B"/>
              </a:solidFill>
              <a:latin typeface="Martel Heavy"/>
            </a:endParaRPr>
          </a:p>
          <a:p>
            <a:pPr algn="just"/>
            <a:endParaRPr lang="en-CA" sz="2500" b="1" dirty="0">
              <a:solidFill>
                <a:srgbClr val="004C8B"/>
              </a:solidFill>
              <a:latin typeface="Martel Heavy"/>
            </a:endParaRPr>
          </a:p>
          <a:p>
            <a:pPr algn="just"/>
            <a:endParaRPr lang="en-CA" sz="2500" dirty="0">
              <a:solidFill>
                <a:srgbClr val="004C8B"/>
              </a:solidFill>
              <a:latin typeface="Martel Heavy"/>
            </a:endParaRPr>
          </a:p>
        </p:txBody>
      </p:sp>
      <p:grpSp>
        <p:nvGrpSpPr>
          <p:cNvPr id="100" name="Gruppieren 99">
            <a:extLst>
              <a:ext uri="{FF2B5EF4-FFF2-40B4-BE49-F238E27FC236}">
                <a16:creationId xmlns:a16="http://schemas.microsoft.com/office/drawing/2014/main" id="{3A7CD113-5F79-A829-207A-F1341F788A66}"/>
              </a:ext>
            </a:extLst>
          </p:cNvPr>
          <p:cNvGrpSpPr/>
          <p:nvPr/>
        </p:nvGrpSpPr>
        <p:grpSpPr>
          <a:xfrm>
            <a:off x="18995266" y="3670406"/>
            <a:ext cx="10030345" cy="6765943"/>
            <a:chOff x="18944535" y="12607270"/>
            <a:chExt cx="10375600" cy="6998834"/>
          </a:xfrm>
        </p:grpSpPr>
        <p:grpSp>
          <p:nvGrpSpPr>
            <p:cNvPr id="196" name="Gruppieren 195">
              <a:extLst>
                <a:ext uri="{FF2B5EF4-FFF2-40B4-BE49-F238E27FC236}">
                  <a16:creationId xmlns:a16="http://schemas.microsoft.com/office/drawing/2014/main" id="{C1DCCA10-FF37-7E1F-FC2A-6FDAFA88E916}"/>
                </a:ext>
              </a:extLst>
            </p:cNvPr>
            <p:cNvGrpSpPr/>
            <p:nvPr/>
          </p:nvGrpSpPr>
          <p:grpSpPr>
            <a:xfrm>
              <a:off x="18944535" y="12607270"/>
              <a:ext cx="10375600" cy="6998834"/>
              <a:chOff x="20259675" y="2955522"/>
              <a:chExt cx="10375600" cy="6998834"/>
            </a:xfrm>
          </p:grpSpPr>
          <p:pic>
            <p:nvPicPr>
              <p:cNvPr id="3" name="Grafik 2" descr="Ein Bild, das Spiele, Brettspiel, Hallensportarten, Screenshot enthält.&#10;&#10;Automatisch generierte Beschreibung">
                <a:extLst>
                  <a:ext uri="{FF2B5EF4-FFF2-40B4-BE49-F238E27FC236}">
                    <a16:creationId xmlns:a16="http://schemas.microsoft.com/office/drawing/2014/main" id="{B40679F8-892C-FC7D-4E38-02950005A08C}"/>
                  </a:ext>
                </a:extLst>
              </p:cNvPr>
              <p:cNvPicPr>
                <a:picLocks noChangeAspect="1"/>
              </p:cNvPicPr>
              <p:nvPr/>
            </p:nvPicPr>
            <p:blipFill>
              <a:blip r:embed="rId2">
                <a:alphaModFix amt="55000"/>
              </a:blip>
              <a:stretch>
                <a:fillRect/>
              </a:stretch>
            </p:blipFill>
            <p:spPr>
              <a:xfrm>
                <a:off x="20259675" y="2955522"/>
                <a:ext cx="6305925" cy="6402684"/>
              </a:xfrm>
              <a:prstGeom prst="rect">
                <a:avLst/>
              </a:prstGeom>
              <a:noFill/>
            </p:spPr>
          </p:pic>
          <p:pic>
            <p:nvPicPr>
              <p:cNvPr id="4" name="Grafik 3" descr="Ein Bild, das Spiele, Brettspiel, Hallensportarten, Screenshot enthält.&#10;&#10;Automatisch generierte Beschreibung">
                <a:extLst>
                  <a:ext uri="{FF2B5EF4-FFF2-40B4-BE49-F238E27FC236}">
                    <a16:creationId xmlns:a16="http://schemas.microsoft.com/office/drawing/2014/main" id="{6E4364C0-628F-1DB3-4FD6-AEBB4231E3D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121000"/>
                        </a14:imgEffect>
                      </a14:imgLayer>
                    </a14:imgProps>
                  </a:ext>
                </a:extLst>
              </a:blip>
              <a:srcRect l="50241" t="38723" r="27283" b="105"/>
              <a:stretch/>
            </p:blipFill>
            <p:spPr>
              <a:xfrm>
                <a:off x="23412638" y="5416858"/>
                <a:ext cx="1417320" cy="3916681"/>
              </a:xfrm>
              <a:prstGeom prst="rect">
                <a:avLst/>
              </a:prstGeom>
              <a:ln w="31750">
                <a:solidFill>
                  <a:schemeClr val="tx1"/>
                </a:solidFill>
              </a:ln>
            </p:spPr>
          </p:pic>
          <p:sp>
            <p:nvSpPr>
              <p:cNvPr id="93" name="Pfeil: nach unten 92">
                <a:extLst>
                  <a:ext uri="{FF2B5EF4-FFF2-40B4-BE49-F238E27FC236}">
                    <a16:creationId xmlns:a16="http://schemas.microsoft.com/office/drawing/2014/main" id="{AAD2C15A-3CFE-6AD0-E4BE-F029E758F962}"/>
                  </a:ext>
                </a:extLst>
              </p:cNvPr>
              <p:cNvSpPr/>
              <p:nvPr/>
            </p:nvSpPr>
            <p:spPr>
              <a:xfrm rot="10800000">
                <a:off x="24292309" y="6023162"/>
                <a:ext cx="338021" cy="369331"/>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dirty="0"/>
              </a:p>
            </p:txBody>
          </p:sp>
          <p:sp>
            <p:nvSpPr>
              <p:cNvPr id="94" name="Pfeil: nach unten 93">
                <a:extLst>
                  <a:ext uri="{FF2B5EF4-FFF2-40B4-BE49-F238E27FC236}">
                    <a16:creationId xmlns:a16="http://schemas.microsoft.com/office/drawing/2014/main" id="{90F465CE-1881-6D73-B5BA-217E93061BA3}"/>
                  </a:ext>
                </a:extLst>
              </p:cNvPr>
              <p:cNvSpPr/>
              <p:nvPr/>
            </p:nvSpPr>
            <p:spPr>
              <a:xfrm rot="5400000">
                <a:off x="24035248" y="5643333"/>
                <a:ext cx="338021" cy="338020"/>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dirty="0"/>
              </a:p>
            </p:txBody>
          </p:sp>
          <p:sp>
            <p:nvSpPr>
              <p:cNvPr id="98" name="Textfeld 97">
                <a:extLst>
                  <a:ext uri="{FF2B5EF4-FFF2-40B4-BE49-F238E27FC236}">
                    <a16:creationId xmlns:a16="http://schemas.microsoft.com/office/drawing/2014/main" id="{85BD9B00-63FC-0673-AD52-F382A20FCDB6}"/>
                  </a:ext>
                </a:extLst>
              </p:cNvPr>
              <p:cNvSpPr txBox="1"/>
              <p:nvPr/>
            </p:nvSpPr>
            <p:spPr>
              <a:xfrm>
                <a:off x="24197404" y="5363615"/>
                <a:ext cx="761271" cy="382045"/>
              </a:xfrm>
              <a:prstGeom prst="rect">
                <a:avLst/>
              </a:prstGeom>
              <a:noFill/>
            </p:spPr>
            <p:txBody>
              <a:bodyPr wrap="square" rtlCol="0">
                <a:spAutoFit/>
              </a:bodyPr>
              <a:lstStyle/>
              <a:p>
                <a:r>
                  <a:rPr lang="en-CA" dirty="0"/>
                  <a:t>[-</a:t>
                </a:r>
                <a:r>
                  <a:rPr lang="en-CA" dirty="0">
                    <a:latin typeface="Martel Heavy"/>
                  </a:rPr>
                  <a:t>1,2</a:t>
                </a:r>
                <a:r>
                  <a:rPr lang="en-CA" dirty="0"/>
                  <a:t>]</a:t>
                </a:r>
              </a:p>
            </p:txBody>
          </p:sp>
          <p:sp>
            <p:nvSpPr>
              <p:cNvPr id="105" name="Pfeil: nach unten 104">
                <a:extLst>
                  <a:ext uri="{FF2B5EF4-FFF2-40B4-BE49-F238E27FC236}">
                    <a16:creationId xmlns:a16="http://schemas.microsoft.com/office/drawing/2014/main" id="{6AB0C764-1B78-6445-8256-27C82D18F4C0}"/>
                  </a:ext>
                </a:extLst>
              </p:cNvPr>
              <p:cNvSpPr/>
              <p:nvPr/>
            </p:nvSpPr>
            <p:spPr>
              <a:xfrm>
                <a:off x="28018695" y="8620604"/>
                <a:ext cx="704804" cy="402177"/>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106" name="Textfeld 105">
                <a:extLst>
                  <a:ext uri="{FF2B5EF4-FFF2-40B4-BE49-F238E27FC236}">
                    <a16:creationId xmlns:a16="http://schemas.microsoft.com/office/drawing/2014/main" id="{F8598773-FEFC-1087-CC76-BA3F23AA3D2E}"/>
                  </a:ext>
                </a:extLst>
              </p:cNvPr>
              <p:cNvSpPr txBox="1"/>
              <p:nvPr/>
            </p:nvSpPr>
            <p:spPr>
              <a:xfrm>
                <a:off x="27427936" y="9222104"/>
                <a:ext cx="1935114" cy="732252"/>
              </a:xfrm>
              <a:prstGeom prst="rect">
                <a:avLst/>
              </a:prstGeom>
              <a:noFill/>
            </p:spPr>
            <p:txBody>
              <a:bodyPr wrap="square" rtlCol="0">
                <a:spAutoFit/>
              </a:bodyPr>
              <a:lstStyle/>
              <a:p>
                <a:pPr algn="ctr"/>
                <a:r>
                  <a:rPr lang="en-CA" sz="2000" i="1" dirty="0">
                    <a:latin typeface="Martel Heavy"/>
                  </a:rPr>
                  <a:t>Move Knight (R)</a:t>
                </a:r>
              </a:p>
              <a:p>
                <a:pPr algn="ctr"/>
                <a:r>
                  <a:rPr lang="en-CA" sz="2000" i="1" dirty="0">
                    <a:latin typeface="Martel Heavy"/>
                  </a:rPr>
                  <a:t>From F3 to E5</a:t>
                </a:r>
              </a:p>
            </p:txBody>
          </p:sp>
          <p:grpSp>
            <p:nvGrpSpPr>
              <p:cNvPr id="170" name="Gruppieren 169">
                <a:extLst>
                  <a:ext uri="{FF2B5EF4-FFF2-40B4-BE49-F238E27FC236}">
                    <a16:creationId xmlns:a16="http://schemas.microsoft.com/office/drawing/2014/main" id="{82EBD31A-6E4F-050C-1533-4F4B341DD6AF}"/>
                  </a:ext>
                </a:extLst>
              </p:cNvPr>
              <p:cNvGrpSpPr/>
              <p:nvPr/>
            </p:nvGrpSpPr>
            <p:grpSpPr>
              <a:xfrm>
                <a:off x="26941077" y="4578385"/>
                <a:ext cx="3667674" cy="1693090"/>
                <a:chOff x="26442656" y="6705318"/>
                <a:chExt cx="3667674" cy="1693090"/>
              </a:xfrm>
            </p:grpSpPr>
            <p:grpSp>
              <p:nvGrpSpPr>
                <p:cNvPr id="169" name="Gruppieren 168">
                  <a:extLst>
                    <a:ext uri="{FF2B5EF4-FFF2-40B4-BE49-F238E27FC236}">
                      <a16:creationId xmlns:a16="http://schemas.microsoft.com/office/drawing/2014/main" id="{2A04C99D-B6EE-4956-6507-0E693DBA7665}"/>
                    </a:ext>
                  </a:extLst>
                </p:cNvPr>
                <p:cNvGrpSpPr/>
                <p:nvPr/>
              </p:nvGrpSpPr>
              <p:grpSpPr>
                <a:xfrm>
                  <a:off x="26442656" y="6705318"/>
                  <a:ext cx="3188877" cy="1693090"/>
                  <a:chOff x="26862802" y="5009393"/>
                  <a:chExt cx="3188877" cy="1693090"/>
                </a:xfrm>
              </p:grpSpPr>
              <p:sp>
                <p:nvSpPr>
                  <p:cNvPr id="155" name="Legende: mit gebogener Linie mit Rahmen und Akzentuierungsbalken 154">
                    <a:extLst>
                      <a:ext uri="{FF2B5EF4-FFF2-40B4-BE49-F238E27FC236}">
                        <a16:creationId xmlns:a16="http://schemas.microsoft.com/office/drawing/2014/main" id="{9BC5D52F-1905-CA91-1C67-B6D9627D7E46}"/>
                      </a:ext>
                    </a:extLst>
                  </p:cNvPr>
                  <p:cNvSpPr/>
                  <p:nvPr/>
                </p:nvSpPr>
                <p:spPr>
                  <a:xfrm>
                    <a:off x="26862802" y="5009393"/>
                    <a:ext cx="3188877" cy="1323501"/>
                  </a:xfrm>
                  <a:prstGeom prst="accentBorderCallout2">
                    <a:avLst>
                      <a:gd name="adj1" fmla="val 18750"/>
                      <a:gd name="adj2" fmla="val -5109"/>
                      <a:gd name="adj3" fmla="val 18750"/>
                      <a:gd name="adj4" fmla="val -16667"/>
                      <a:gd name="adj5" fmla="val 237996"/>
                      <a:gd name="adj6" fmla="val -70648"/>
                    </a:avLst>
                  </a:prstGeom>
                  <a:solidFill>
                    <a:srgbClr val="FBE5D6"/>
                  </a:solidFill>
                  <a:ln w="254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56" name="Grafik 155" descr="Ein Bild, das Spiele, Brettspiel, Hallensportarten, Screenshot enthält.&#10;&#10;Automatisch generierte Beschreibung">
                    <a:extLst>
                      <a:ext uri="{FF2B5EF4-FFF2-40B4-BE49-F238E27FC236}">
                        <a16:creationId xmlns:a16="http://schemas.microsoft.com/office/drawing/2014/main" id="{27219A39-8D1D-CF75-D7A3-4DF8E5870B60}"/>
                      </a:ext>
                    </a:extLst>
                  </p:cNvPr>
                  <p:cNvPicPr>
                    <a:picLocks noChangeAspect="1"/>
                  </p:cNvPicPr>
                  <p:nvPr/>
                </p:nvPicPr>
                <p:blipFill>
                  <a:blip r:embed="rId5"/>
                  <a:stretch>
                    <a:fillRect/>
                  </a:stretch>
                </p:blipFill>
                <p:spPr>
                  <a:xfrm>
                    <a:off x="26906785" y="5548281"/>
                    <a:ext cx="318459" cy="323346"/>
                  </a:xfrm>
                  <a:prstGeom prst="rect">
                    <a:avLst/>
                  </a:prstGeom>
                </p:spPr>
              </p:pic>
              <p:sp>
                <p:nvSpPr>
                  <p:cNvPr id="157" name="Textfeld 156">
                    <a:extLst>
                      <a:ext uri="{FF2B5EF4-FFF2-40B4-BE49-F238E27FC236}">
                        <a16:creationId xmlns:a16="http://schemas.microsoft.com/office/drawing/2014/main" id="{1C1949D0-EF40-F8AF-E149-0B9F4EE9E14D}"/>
                      </a:ext>
                    </a:extLst>
                  </p:cNvPr>
                  <p:cNvSpPr txBox="1"/>
                  <p:nvPr/>
                </p:nvSpPr>
                <p:spPr>
                  <a:xfrm>
                    <a:off x="27766672" y="5333490"/>
                    <a:ext cx="1643082" cy="1368993"/>
                  </a:xfrm>
                  <a:prstGeom prst="rect">
                    <a:avLst/>
                  </a:prstGeom>
                  <a:noFill/>
                </p:spPr>
                <p:txBody>
                  <a:bodyPr wrap="square" rtlCol="0">
                    <a:spAutoFit/>
                  </a:bodyPr>
                  <a:lstStyle/>
                  <a:p>
                    <a:pPr algn="ctr"/>
                    <a:r>
                      <a:rPr lang="en-CA" sz="2000" dirty="0">
                        <a:latin typeface="Martel Heavy"/>
                      </a:rPr>
                      <a:t>[0,2] – 60%</a:t>
                    </a:r>
                  </a:p>
                  <a:p>
                    <a:pPr algn="ctr"/>
                    <a:r>
                      <a:rPr lang="en-CA" sz="2000" dirty="0">
                        <a:latin typeface="Martel Heavy"/>
                      </a:rPr>
                      <a:t>[0,1] – 10%</a:t>
                    </a:r>
                  </a:p>
                  <a:p>
                    <a:pPr algn="ctr"/>
                    <a:r>
                      <a:rPr lang="en-CA" sz="2000" dirty="0">
                        <a:latin typeface="Martel Heavy"/>
                      </a:rPr>
                      <a:t>…</a:t>
                    </a:r>
                  </a:p>
                  <a:p>
                    <a:pPr algn="ctr"/>
                    <a:endParaRPr lang="en-CA" sz="2000" dirty="0">
                      <a:latin typeface="Martel Heavy"/>
                    </a:endParaRPr>
                  </a:p>
                </p:txBody>
              </p:sp>
              <p:pic>
                <p:nvPicPr>
                  <p:cNvPr id="158" name="Grafik 157" descr="Ein Bild, das Kreis, Entwurf, Symmetrie, Muster enthält.&#10;&#10;Automatisch generierte Beschreibung">
                    <a:extLst>
                      <a:ext uri="{FF2B5EF4-FFF2-40B4-BE49-F238E27FC236}">
                        <a16:creationId xmlns:a16="http://schemas.microsoft.com/office/drawing/2014/main" id="{46E4F282-4676-2511-96DD-CAB96CB62E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27290128" y="5459305"/>
                    <a:ext cx="650292" cy="547283"/>
                  </a:xfrm>
                  <a:prstGeom prst="rect">
                    <a:avLst/>
                  </a:prstGeom>
                </p:spPr>
              </p:pic>
              <p:sp>
                <p:nvSpPr>
                  <p:cNvPr id="159" name="Geschweifte Klammer rechts 158">
                    <a:extLst>
                      <a:ext uri="{FF2B5EF4-FFF2-40B4-BE49-F238E27FC236}">
                        <a16:creationId xmlns:a16="http://schemas.microsoft.com/office/drawing/2014/main" id="{16A6095A-D44E-3E54-D82C-F08DAD627AD6}"/>
                      </a:ext>
                    </a:extLst>
                  </p:cNvPr>
                  <p:cNvSpPr/>
                  <p:nvPr/>
                </p:nvSpPr>
                <p:spPr>
                  <a:xfrm>
                    <a:off x="29119455" y="5174803"/>
                    <a:ext cx="313762" cy="1008939"/>
                  </a:xfrm>
                  <a:prstGeom prst="rightBrac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pic>
                <p:nvPicPr>
                  <p:cNvPr id="161" name="Grafik 160" descr="Ein Bild, das Rechteck, Quadrat, Screenshot, Entwurf enthält.&#10;&#10;Automatisch generierte Beschreibung">
                    <a:extLst>
                      <a:ext uri="{FF2B5EF4-FFF2-40B4-BE49-F238E27FC236}">
                        <a16:creationId xmlns:a16="http://schemas.microsoft.com/office/drawing/2014/main" id="{7185D491-AF9C-9F8A-2A1B-C864CE979953}"/>
                      </a:ext>
                    </a:extLst>
                  </p:cNvPr>
                  <p:cNvPicPr>
                    <a:picLocks noChangeAspect="1"/>
                  </p:cNvPicPr>
                  <p:nvPr/>
                </p:nvPicPr>
                <p:blipFill rotWithShape="1">
                  <a:blip r:embed="rId7">
                    <a:extLst>
                      <a:ext uri="{28A0092B-C50C-407E-A947-70E740481C1C}">
                        <a14:useLocalDpi xmlns:a14="http://schemas.microsoft.com/office/drawing/2010/main" val="0"/>
                      </a:ext>
                    </a:extLst>
                  </a:blip>
                  <a:srcRect t="9839"/>
                  <a:stretch/>
                </p:blipFill>
                <p:spPr>
                  <a:xfrm>
                    <a:off x="28105012" y="5049101"/>
                    <a:ext cx="277691" cy="256088"/>
                  </a:xfrm>
                  <a:prstGeom prst="rect">
                    <a:avLst/>
                  </a:prstGeom>
                  <a:ln>
                    <a:solidFill>
                      <a:schemeClr val="accent2">
                        <a:lumMod val="50000"/>
                      </a:schemeClr>
                    </a:solidFill>
                  </a:ln>
                </p:spPr>
              </p:pic>
            </p:grpSp>
            <p:sp>
              <p:nvSpPr>
                <p:cNvPr id="160" name="Textfeld 159">
                  <a:extLst>
                    <a:ext uri="{FF2B5EF4-FFF2-40B4-BE49-F238E27FC236}">
                      <a16:creationId xmlns:a16="http://schemas.microsoft.com/office/drawing/2014/main" id="{8CDC6048-DAAE-8C74-B09B-F1A48924EF7E}"/>
                    </a:ext>
                  </a:extLst>
                </p:cNvPr>
                <p:cNvSpPr txBox="1"/>
                <p:nvPr/>
              </p:nvSpPr>
              <p:spPr>
                <a:xfrm>
                  <a:off x="28467249" y="7116326"/>
                  <a:ext cx="1643081" cy="413882"/>
                </a:xfrm>
                <a:prstGeom prst="rect">
                  <a:avLst/>
                </a:prstGeom>
                <a:noFill/>
              </p:spPr>
              <p:txBody>
                <a:bodyPr wrap="square" rtlCol="0">
                  <a:spAutoFit/>
                </a:bodyPr>
                <a:lstStyle/>
                <a:p>
                  <a:pPr algn="ctr"/>
                  <a:r>
                    <a:rPr lang="en-CA" sz="2000" dirty="0">
                      <a:latin typeface="Martel Heavy"/>
                    </a:rPr>
                    <a:t>[0,2]</a:t>
                  </a:r>
                </a:p>
              </p:txBody>
            </p:sp>
          </p:grpSp>
          <p:grpSp>
            <p:nvGrpSpPr>
              <p:cNvPr id="191" name="Gruppieren 190">
                <a:extLst>
                  <a:ext uri="{FF2B5EF4-FFF2-40B4-BE49-F238E27FC236}">
                    <a16:creationId xmlns:a16="http://schemas.microsoft.com/office/drawing/2014/main" id="{E9DC1602-08FE-4D77-F40F-97B925BBB51A}"/>
                  </a:ext>
                </a:extLst>
              </p:cNvPr>
              <p:cNvGrpSpPr/>
              <p:nvPr/>
            </p:nvGrpSpPr>
            <p:grpSpPr>
              <a:xfrm>
                <a:off x="26899164" y="6060573"/>
                <a:ext cx="3699078" cy="1693090"/>
                <a:chOff x="27033778" y="6973158"/>
                <a:chExt cx="3699078" cy="1693090"/>
              </a:xfrm>
            </p:grpSpPr>
            <p:grpSp>
              <p:nvGrpSpPr>
                <p:cNvPr id="180" name="Gruppieren 179">
                  <a:extLst>
                    <a:ext uri="{FF2B5EF4-FFF2-40B4-BE49-F238E27FC236}">
                      <a16:creationId xmlns:a16="http://schemas.microsoft.com/office/drawing/2014/main" id="{ED250385-CE6A-421A-B091-2A43B6BA0F24}"/>
                    </a:ext>
                  </a:extLst>
                </p:cNvPr>
                <p:cNvGrpSpPr/>
                <p:nvPr/>
              </p:nvGrpSpPr>
              <p:grpSpPr>
                <a:xfrm>
                  <a:off x="27033778" y="6973158"/>
                  <a:ext cx="3699078" cy="1693090"/>
                  <a:chOff x="26442657" y="6705318"/>
                  <a:chExt cx="3699078" cy="1693090"/>
                </a:xfrm>
              </p:grpSpPr>
              <p:grpSp>
                <p:nvGrpSpPr>
                  <p:cNvPr id="181" name="Gruppieren 180">
                    <a:extLst>
                      <a:ext uri="{FF2B5EF4-FFF2-40B4-BE49-F238E27FC236}">
                        <a16:creationId xmlns:a16="http://schemas.microsoft.com/office/drawing/2014/main" id="{E2CF83AE-CFBA-C32C-CD49-4F4E0E53DF6E}"/>
                      </a:ext>
                    </a:extLst>
                  </p:cNvPr>
                  <p:cNvGrpSpPr/>
                  <p:nvPr/>
                </p:nvGrpSpPr>
                <p:grpSpPr>
                  <a:xfrm>
                    <a:off x="26442657" y="6705318"/>
                    <a:ext cx="3206510" cy="1693090"/>
                    <a:chOff x="26862803" y="5009393"/>
                    <a:chExt cx="3206510" cy="1693090"/>
                  </a:xfrm>
                </p:grpSpPr>
                <p:sp>
                  <p:nvSpPr>
                    <p:cNvPr id="183" name="Legende: mit gebogener Linie mit Rahmen und Akzentuierungsbalken 182">
                      <a:extLst>
                        <a:ext uri="{FF2B5EF4-FFF2-40B4-BE49-F238E27FC236}">
                          <a16:creationId xmlns:a16="http://schemas.microsoft.com/office/drawing/2014/main" id="{40D0EB1A-DF00-50CC-8DE3-E7C687D8EA19}"/>
                        </a:ext>
                      </a:extLst>
                    </p:cNvPr>
                    <p:cNvSpPr/>
                    <p:nvPr/>
                  </p:nvSpPr>
                  <p:spPr>
                    <a:xfrm>
                      <a:off x="26862803" y="5009393"/>
                      <a:ext cx="3206510" cy="1323501"/>
                    </a:xfrm>
                    <a:prstGeom prst="accentBorderCallout2">
                      <a:avLst>
                        <a:gd name="adj1" fmla="val 18750"/>
                        <a:gd name="adj2" fmla="val -5109"/>
                        <a:gd name="adj3" fmla="val 18750"/>
                        <a:gd name="adj4" fmla="val -16667"/>
                        <a:gd name="adj5" fmla="val 194130"/>
                        <a:gd name="adj6" fmla="val -68333"/>
                      </a:avLst>
                    </a:prstGeom>
                    <a:solidFill>
                      <a:srgbClr val="FBE5D6"/>
                    </a:solidFill>
                    <a:ln w="254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84" name="Grafik 183" descr="Ein Bild, das Spiele, Brettspiel, Hallensportarten, Screenshot enthält.&#10;&#10;Automatisch generierte Beschreibung">
                      <a:extLst>
                        <a:ext uri="{FF2B5EF4-FFF2-40B4-BE49-F238E27FC236}">
                          <a16:creationId xmlns:a16="http://schemas.microsoft.com/office/drawing/2014/main" id="{24BA5B08-9F84-D017-C4AA-EF73F57E4788}"/>
                        </a:ext>
                      </a:extLst>
                    </p:cNvPr>
                    <p:cNvPicPr>
                      <a:picLocks noChangeAspect="1"/>
                    </p:cNvPicPr>
                    <p:nvPr/>
                  </p:nvPicPr>
                  <p:blipFill>
                    <a:blip r:embed="rId5"/>
                    <a:stretch>
                      <a:fillRect/>
                    </a:stretch>
                  </p:blipFill>
                  <p:spPr>
                    <a:xfrm>
                      <a:off x="26906785" y="5548281"/>
                      <a:ext cx="318459" cy="323346"/>
                    </a:xfrm>
                    <a:prstGeom prst="rect">
                      <a:avLst/>
                    </a:prstGeom>
                  </p:spPr>
                </p:pic>
                <p:sp>
                  <p:nvSpPr>
                    <p:cNvPr id="185" name="Textfeld 184">
                      <a:extLst>
                        <a:ext uri="{FF2B5EF4-FFF2-40B4-BE49-F238E27FC236}">
                          <a16:creationId xmlns:a16="http://schemas.microsoft.com/office/drawing/2014/main" id="{EC40B76D-AAEF-0FB9-AE06-A3C73F163046}"/>
                        </a:ext>
                      </a:extLst>
                    </p:cNvPr>
                    <p:cNvSpPr txBox="1"/>
                    <p:nvPr/>
                  </p:nvSpPr>
                  <p:spPr>
                    <a:xfrm>
                      <a:off x="27766672" y="5333490"/>
                      <a:ext cx="1643082" cy="1368993"/>
                    </a:xfrm>
                    <a:prstGeom prst="rect">
                      <a:avLst/>
                    </a:prstGeom>
                    <a:noFill/>
                  </p:spPr>
                  <p:txBody>
                    <a:bodyPr wrap="square" rtlCol="0">
                      <a:spAutoFit/>
                    </a:bodyPr>
                    <a:lstStyle/>
                    <a:p>
                      <a:pPr algn="ctr"/>
                      <a:r>
                        <a:rPr lang="en-CA" sz="2000" dirty="0">
                          <a:latin typeface="Martel Heavy"/>
                        </a:rPr>
                        <a:t>[-1,-1] – 60%</a:t>
                      </a:r>
                    </a:p>
                    <a:p>
                      <a:pPr algn="ctr"/>
                      <a:r>
                        <a:rPr lang="en-CA" sz="2000" dirty="0">
                          <a:latin typeface="Martel Heavy"/>
                        </a:rPr>
                        <a:t>[1,1] – 10%</a:t>
                      </a:r>
                    </a:p>
                    <a:p>
                      <a:pPr algn="ctr"/>
                      <a:r>
                        <a:rPr lang="en-CA" sz="2000" dirty="0">
                          <a:latin typeface="Martel Heavy"/>
                        </a:rPr>
                        <a:t>…</a:t>
                      </a:r>
                    </a:p>
                    <a:p>
                      <a:pPr algn="ctr"/>
                      <a:endParaRPr lang="en-CA" sz="2000" dirty="0">
                        <a:latin typeface="Martel Heavy"/>
                      </a:endParaRPr>
                    </a:p>
                  </p:txBody>
                </p:sp>
                <p:pic>
                  <p:nvPicPr>
                    <p:cNvPr id="186" name="Grafik 185" descr="Ein Bild, das Kreis, Entwurf, Symmetrie, Muster enthält.&#10;&#10;Automatisch generierte Beschreibung">
                      <a:extLst>
                        <a:ext uri="{FF2B5EF4-FFF2-40B4-BE49-F238E27FC236}">
                          <a16:creationId xmlns:a16="http://schemas.microsoft.com/office/drawing/2014/main" id="{D2E25B12-67E1-E99A-4BB5-9B9E3EF60A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27290128" y="5459305"/>
                      <a:ext cx="650292" cy="547283"/>
                    </a:xfrm>
                    <a:prstGeom prst="rect">
                      <a:avLst/>
                    </a:prstGeom>
                  </p:spPr>
                </p:pic>
                <p:sp>
                  <p:nvSpPr>
                    <p:cNvPr id="187" name="Geschweifte Klammer rechts 186">
                      <a:extLst>
                        <a:ext uri="{FF2B5EF4-FFF2-40B4-BE49-F238E27FC236}">
                          <a16:creationId xmlns:a16="http://schemas.microsoft.com/office/drawing/2014/main" id="{66AD6B3A-44DE-95EB-4B60-87B22943434A}"/>
                        </a:ext>
                      </a:extLst>
                    </p:cNvPr>
                    <p:cNvSpPr/>
                    <p:nvPr/>
                  </p:nvSpPr>
                  <p:spPr>
                    <a:xfrm>
                      <a:off x="29119455" y="5174803"/>
                      <a:ext cx="313762" cy="1008939"/>
                    </a:xfrm>
                    <a:prstGeom prst="rightBrac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grpSp>
              <p:sp>
                <p:nvSpPr>
                  <p:cNvPr id="182" name="Textfeld 181">
                    <a:extLst>
                      <a:ext uri="{FF2B5EF4-FFF2-40B4-BE49-F238E27FC236}">
                        <a16:creationId xmlns:a16="http://schemas.microsoft.com/office/drawing/2014/main" id="{9997F4F7-5531-84EC-A61F-75282053173B}"/>
                      </a:ext>
                    </a:extLst>
                  </p:cNvPr>
                  <p:cNvSpPr txBox="1"/>
                  <p:nvPr/>
                </p:nvSpPr>
                <p:spPr>
                  <a:xfrm>
                    <a:off x="28498653" y="7161678"/>
                    <a:ext cx="1643082" cy="413882"/>
                  </a:xfrm>
                  <a:prstGeom prst="rect">
                    <a:avLst/>
                  </a:prstGeom>
                  <a:noFill/>
                </p:spPr>
                <p:txBody>
                  <a:bodyPr wrap="square" rtlCol="0">
                    <a:spAutoFit/>
                  </a:bodyPr>
                  <a:lstStyle/>
                  <a:p>
                    <a:pPr algn="ctr"/>
                    <a:r>
                      <a:rPr lang="en-CA" sz="2000" dirty="0">
                        <a:latin typeface="Martel Heavy"/>
                      </a:rPr>
                      <a:t>[-1,-1]</a:t>
                    </a:r>
                  </a:p>
                </p:txBody>
              </p:sp>
            </p:grpSp>
            <p:pic>
              <p:nvPicPr>
                <p:cNvPr id="189" name="Grafik 188" descr="Ein Bild, das Rechteck, Quadrat, Screenshot, Design enthält.&#10;&#10;Automatisch generierte Beschreibung">
                  <a:extLst>
                    <a:ext uri="{FF2B5EF4-FFF2-40B4-BE49-F238E27FC236}">
                      <a16:creationId xmlns:a16="http://schemas.microsoft.com/office/drawing/2014/main" id="{BE5C529E-2A19-B977-BE7E-A669EF27ED37}"/>
                    </a:ext>
                  </a:extLst>
                </p:cNvPr>
                <p:cNvPicPr>
                  <a:picLocks noChangeAspect="1"/>
                </p:cNvPicPr>
                <p:nvPr/>
              </p:nvPicPr>
              <p:blipFill rotWithShape="1">
                <a:blip r:embed="rId8">
                  <a:extLst>
                    <a:ext uri="{28A0092B-C50C-407E-A947-70E740481C1C}">
                      <a14:useLocalDpi xmlns:a14="http://schemas.microsoft.com/office/drawing/2010/main" val="0"/>
                    </a:ext>
                  </a:extLst>
                </a:blip>
                <a:srcRect t="10719"/>
                <a:stretch/>
              </p:blipFill>
              <p:spPr>
                <a:xfrm>
                  <a:off x="28246089" y="7060666"/>
                  <a:ext cx="302898" cy="276608"/>
                </a:xfrm>
                <a:prstGeom prst="rect">
                  <a:avLst/>
                </a:prstGeom>
                <a:ln>
                  <a:solidFill>
                    <a:schemeClr val="accent2">
                      <a:lumMod val="50000"/>
                    </a:schemeClr>
                  </a:solidFill>
                </a:ln>
              </p:spPr>
            </p:pic>
          </p:grpSp>
          <p:grpSp>
            <p:nvGrpSpPr>
              <p:cNvPr id="190" name="Gruppieren 189">
                <a:extLst>
                  <a:ext uri="{FF2B5EF4-FFF2-40B4-BE49-F238E27FC236}">
                    <a16:creationId xmlns:a16="http://schemas.microsoft.com/office/drawing/2014/main" id="{11CBDF58-61C1-104E-C1F2-DA362D16B381}"/>
                  </a:ext>
                </a:extLst>
              </p:cNvPr>
              <p:cNvGrpSpPr/>
              <p:nvPr/>
            </p:nvGrpSpPr>
            <p:grpSpPr>
              <a:xfrm>
                <a:off x="26937804" y="3005494"/>
                <a:ext cx="3697471" cy="1693090"/>
                <a:chOff x="27033778" y="3912959"/>
                <a:chExt cx="3697471" cy="1693090"/>
              </a:xfrm>
            </p:grpSpPr>
            <p:grpSp>
              <p:nvGrpSpPr>
                <p:cNvPr id="171" name="Gruppieren 170">
                  <a:extLst>
                    <a:ext uri="{FF2B5EF4-FFF2-40B4-BE49-F238E27FC236}">
                      <a16:creationId xmlns:a16="http://schemas.microsoft.com/office/drawing/2014/main" id="{54C93278-2A6C-8EAF-2F9F-39C6A75371B5}"/>
                    </a:ext>
                  </a:extLst>
                </p:cNvPr>
                <p:cNvGrpSpPr/>
                <p:nvPr/>
              </p:nvGrpSpPr>
              <p:grpSpPr>
                <a:xfrm>
                  <a:off x="27033778" y="3912959"/>
                  <a:ext cx="3697471" cy="1693090"/>
                  <a:chOff x="26442657" y="6705318"/>
                  <a:chExt cx="3697471" cy="1693090"/>
                </a:xfrm>
              </p:grpSpPr>
              <p:grpSp>
                <p:nvGrpSpPr>
                  <p:cNvPr id="172" name="Gruppieren 171">
                    <a:extLst>
                      <a:ext uri="{FF2B5EF4-FFF2-40B4-BE49-F238E27FC236}">
                        <a16:creationId xmlns:a16="http://schemas.microsoft.com/office/drawing/2014/main" id="{B441C2A0-D46F-B35C-4DFD-2E078ACA48EC}"/>
                      </a:ext>
                    </a:extLst>
                  </p:cNvPr>
                  <p:cNvGrpSpPr/>
                  <p:nvPr/>
                </p:nvGrpSpPr>
                <p:grpSpPr>
                  <a:xfrm>
                    <a:off x="26442657" y="6705318"/>
                    <a:ext cx="3180906" cy="1693090"/>
                    <a:chOff x="26862803" y="5009393"/>
                    <a:chExt cx="3180906" cy="1693090"/>
                  </a:xfrm>
                </p:grpSpPr>
                <p:sp>
                  <p:nvSpPr>
                    <p:cNvPr id="174" name="Legende: mit gebogener Linie mit Rahmen und Akzentuierungsbalken 173">
                      <a:extLst>
                        <a:ext uri="{FF2B5EF4-FFF2-40B4-BE49-F238E27FC236}">
                          <a16:creationId xmlns:a16="http://schemas.microsoft.com/office/drawing/2014/main" id="{AB05A86D-D11F-9362-E93C-399F870D8867}"/>
                        </a:ext>
                      </a:extLst>
                    </p:cNvPr>
                    <p:cNvSpPr/>
                    <p:nvPr/>
                  </p:nvSpPr>
                  <p:spPr>
                    <a:xfrm>
                      <a:off x="26862803" y="5009393"/>
                      <a:ext cx="3180906" cy="1323501"/>
                    </a:xfrm>
                    <a:prstGeom prst="accentBorderCallout2">
                      <a:avLst>
                        <a:gd name="adj1" fmla="val 18750"/>
                        <a:gd name="adj2" fmla="val -5109"/>
                        <a:gd name="adj3" fmla="val 18750"/>
                        <a:gd name="adj4" fmla="val -16667"/>
                        <a:gd name="adj5" fmla="val 309503"/>
                        <a:gd name="adj6" fmla="val -69230"/>
                      </a:avLst>
                    </a:prstGeom>
                    <a:solidFill>
                      <a:srgbClr val="FBE5D6"/>
                    </a:solidFill>
                    <a:ln w="254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75" name="Grafik 174" descr="Ein Bild, das Spiele, Brettspiel, Hallensportarten, Screenshot enthält.&#10;&#10;Automatisch generierte Beschreibung">
                      <a:extLst>
                        <a:ext uri="{FF2B5EF4-FFF2-40B4-BE49-F238E27FC236}">
                          <a16:creationId xmlns:a16="http://schemas.microsoft.com/office/drawing/2014/main" id="{4F9F41C5-C616-2E9D-E300-8D9106C8FCB4}"/>
                        </a:ext>
                      </a:extLst>
                    </p:cNvPr>
                    <p:cNvPicPr>
                      <a:picLocks noChangeAspect="1"/>
                    </p:cNvPicPr>
                    <p:nvPr/>
                  </p:nvPicPr>
                  <p:blipFill>
                    <a:blip r:embed="rId5"/>
                    <a:stretch>
                      <a:fillRect/>
                    </a:stretch>
                  </p:blipFill>
                  <p:spPr>
                    <a:xfrm>
                      <a:off x="26906785" y="5548281"/>
                      <a:ext cx="318459" cy="323346"/>
                    </a:xfrm>
                    <a:prstGeom prst="rect">
                      <a:avLst/>
                    </a:prstGeom>
                  </p:spPr>
                </p:pic>
                <p:sp>
                  <p:nvSpPr>
                    <p:cNvPr id="176" name="Textfeld 175">
                      <a:extLst>
                        <a:ext uri="{FF2B5EF4-FFF2-40B4-BE49-F238E27FC236}">
                          <a16:creationId xmlns:a16="http://schemas.microsoft.com/office/drawing/2014/main" id="{AD196EC4-B077-2B7F-66C7-DD7F7D71F6F8}"/>
                        </a:ext>
                      </a:extLst>
                    </p:cNvPr>
                    <p:cNvSpPr txBox="1"/>
                    <p:nvPr/>
                  </p:nvSpPr>
                  <p:spPr>
                    <a:xfrm>
                      <a:off x="27766672" y="5333490"/>
                      <a:ext cx="1643082" cy="1368993"/>
                    </a:xfrm>
                    <a:prstGeom prst="rect">
                      <a:avLst/>
                    </a:prstGeom>
                    <a:noFill/>
                  </p:spPr>
                  <p:txBody>
                    <a:bodyPr wrap="square" rtlCol="0">
                      <a:spAutoFit/>
                    </a:bodyPr>
                    <a:lstStyle/>
                    <a:p>
                      <a:pPr algn="ctr"/>
                      <a:r>
                        <a:rPr lang="en-CA" sz="2000" dirty="0">
                          <a:latin typeface="Martel Heavy"/>
                        </a:rPr>
                        <a:t>[-1,2] – 60%</a:t>
                      </a:r>
                    </a:p>
                    <a:p>
                      <a:pPr algn="ctr"/>
                      <a:r>
                        <a:rPr lang="en-CA" sz="2000" dirty="0">
                          <a:latin typeface="Martel Heavy"/>
                        </a:rPr>
                        <a:t>[2,1] – 10%</a:t>
                      </a:r>
                    </a:p>
                    <a:p>
                      <a:pPr algn="ctr"/>
                      <a:r>
                        <a:rPr lang="en-CA" sz="2000" dirty="0">
                          <a:latin typeface="Martel Heavy"/>
                        </a:rPr>
                        <a:t>…</a:t>
                      </a:r>
                    </a:p>
                    <a:p>
                      <a:pPr algn="ctr"/>
                      <a:endParaRPr lang="en-CA" sz="2000" dirty="0">
                        <a:latin typeface="Martel Heavy"/>
                      </a:endParaRPr>
                    </a:p>
                  </p:txBody>
                </p:sp>
                <p:pic>
                  <p:nvPicPr>
                    <p:cNvPr id="177" name="Grafik 176" descr="Ein Bild, das Kreis, Entwurf, Symmetrie, Muster enthält.&#10;&#10;Automatisch generierte Beschreibung">
                      <a:extLst>
                        <a:ext uri="{FF2B5EF4-FFF2-40B4-BE49-F238E27FC236}">
                          <a16:creationId xmlns:a16="http://schemas.microsoft.com/office/drawing/2014/main" id="{E300031D-DECD-FB3D-6A95-1BA3AD257B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27290128" y="5459305"/>
                      <a:ext cx="650292" cy="547283"/>
                    </a:xfrm>
                    <a:prstGeom prst="rect">
                      <a:avLst/>
                    </a:prstGeom>
                  </p:spPr>
                </p:pic>
                <p:sp>
                  <p:nvSpPr>
                    <p:cNvPr id="178" name="Geschweifte Klammer rechts 177">
                      <a:extLst>
                        <a:ext uri="{FF2B5EF4-FFF2-40B4-BE49-F238E27FC236}">
                          <a16:creationId xmlns:a16="http://schemas.microsoft.com/office/drawing/2014/main" id="{E119C55E-2860-CEAD-553B-2D79D3436128}"/>
                        </a:ext>
                      </a:extLst>
                    </p:cNvPr>
                    <p:cNvSpPr/>
                    <p:nvPr/>
                  </p:nvSpPr>
                  <p:spPr>
                    <a:xfrm>
                      <a:off x="29119455" y="5174803"/>
                      <a:ext cx="313762" cy="1008939"/>
                    </a:xfrm>
                    <a:prstGeom prst="rightBrac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grpSp>
              <p:sp>
                <p:nvSpPr>
                  <p:cNvPr id="173" name="Textfeld 172">
                    <a:extLst>
                      <a:ext uri="{FF2B5EF4-FFF2-40B4-BE49-F238E27FC236}">
                        <a16:creationId xmlns:a16="http://schemas.microsoft.com/office/drawing/2014/main" id="{0FE6DB34-F0E3-3126-2683-85CCE5F1AC49}"/>
                      </a:ext>
                    </a:extLst>
                  </p:cNvPr>
                  <p:cNvSpPr txBox="1"/>
                  <p:nvPr/>
                </p:nvSpPr>
                <p:spPr>
                  <a:xfrm>
                    <a:off x="28497046" y="7175026"/>
                    <a:ext cx="1643082" cy="413882"/>
                  </a:xfrm>
                  <a:prstGeom prst="rect">
                    <a:avLst/>
                  </a:prstGeom>
                  <a:noFill/>
                </p:spPr>
                <p:txBody>
                  <a:bodyPr wrap="square" rtlCol="0">
                    <a:spAutoFit/>
                  </a:bodyPr>
                  <a:lstStyle/>
                  <a:p>
                    <a:pPr algn="ctr"/>
                    <a:r>
                      <a:rPr lang="en-CA" sz="2000" dirty="0">
                        <a:latin typeface="Martel Heavy"/>
                      </a:rPr>
                      <a:t>[-1,2]</a:t>
                    </a:r>
                  </a:p>
                </p:txBody>
              </p:sp>
            </p:grpSp>
            <p:pic>
              <p:nvPicPr>
                <p:cNvPr id="115" name="Grafik 114" descr="Ein Bild, das Screenshot, Rechteck, Quadrat, Design enthält.&#10;&#10;Automatisch generierte Beschreibung">
                  <a:extLst>
                    <a:ext uri="{FF2B5EF4-FFF2-40B4-BE49-F238E27FC236}">
                      <a16:creationId xmlns:a16="http://schemas.microsoft.com/office/drawing/2014/main" id="{17C5A4AC-533B-4F38-02E3-7D46A0DA2D7A}"/>
                    </a:ext>
                  </a:extLst>
                </p:cNvPr>
                <p:cNvPicPr>
                  <a:picLocks noChangeAspect="1"/>
                </p:cNvPicPr>
                <p:nvPr/>
              </p:nvPicPr>
              <p:blipFill rotWithShape="1">
                <a:blip r:embed="rId9"/>
                <a:srcRect t="11482"/>
                <a:stretch/>
              </p:blipFill>
              <p:spPr>
                <a:xfrm>
                  <a:off x="28275123" y="3982711"/>
                  <a:ext cx="288651" cy="257394"/>
                </a:xfrm>
                <a:prstGeom prst="rect">
                  <a:avLst/>
                </a:prstGeom>
                <a:ln>
                  <a:solidFill>
                    <a:schemeClr val="accent2">
                      <a:lumMod val="50000"/>
                    </a:schemeClr>
                  </a:solidFill>
                </a:ln>
              </p:spPr>
            </p:pic>
          </p:grpSp>
          <p:sp>
            <p:nvSpPr>
              <p:cNvPr id="193" name="Rechteck 192">
                <a:extLst>
                  <a:ext uri="{FF2B5EF4-FFF2-40B4-BE49-F238E27FC236}">
                    <a16:creationId xmlns:a16="http://schemas.microsoft.com/office/drawing/2014/main" id="{02515F3A-9B70-0645-3D2F-DD530E995E37}"/>
                  </a:ext>
                </a:extLst>
              </p:cNvPr>
              <p:cNvSpPr/>
              <p:nvPr/>
            </p:nvSpPr>
            <p:spPr>
              <a:xfrm>
                <a:off x="26899164" y="7440535"/>
                <a:ext cx="3183594" cy="137983"/>
              </a:xfrm>
              <a:prstGeom prst="rect">
                <a:avLst/>
              </a:prstGeom>
              <a:solidFill>
                <a:srgbClr val="FBE5D6"/>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4" name="Rechteck 193">
                <a:extLst>
                  <a:ext uri="{FF2B5EF4-FFF2-40B4-BE49-F238E27FC236}">
                    <a16:creationId xmlns:a16="http://schemas.microsoft.com/office/drawing/2014/main" id="{F699C3B6-C3A8-117C-DED8-5C6AD46DFED1}"/>
                  </a:ext>
                </a:extLst>
              </p:cNvPr>
              <p:cNvSpPr/>
              <p:nvPr/>
            </p:nvSpPr>
            <p:spPr>
              <a:xfrm>
                <a:off x="26899164" y="7658032"/>
                <a:ext cx="3183594" cy="137983"/>
              </a:xfrm>
              <a:prstGeom prst="rect">
                <a:avLst/>
              </a:prstGeom>
              <a:solidFill>
                <a:srgbClr val="FBE5D6"/>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2" name="Pfeil: nach unten 91">
                <a:extLst>
                  <a:ext uri="{FF2B5EF4-FFF2-40B4-BE49-F238E27FC236}">
                    <a16:creationId xmlns:a16="http://schemas.microsoft.com/office/drawing/2014/main" id="{DA3F5F6B-078C-C974-C5D3-A4098D0C4EEC}"/>
                  </a:ext>
                </a:extLst>
              </p:cNvPr>
              <p:cNvSpPr/>
              <p:nvPr/>
            </p:nvSpPr>
            <p:spPr>
              <a:xfrm rot="10800000">
                <a:off x="24292308" y="6603412"/>
                <a:ext cx="338021" cy="369331"/>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dirty="0"/>
              </a:p>
            </p:txBody>
          </p:sp>
        </p:grpSp>
        <p:sp>
          <p:nvSpPr>
            <p:cNvPr id="66" name="Rechteck 65">
              <a:extLst>
                <a:ext uri="{FF2B5EF4-FFF2-40B4-BE49-F238E27FC236}">
                  <a16:creationId xmlns:a16="http://schemas.microsoft.com/office/drawing/2014/main" id="{DCCD3021-B6AF-B93A-2E9C-CB08D5401D5B}"/>
                </a:ext>
              </a:extLst>
            </p:cNvPr>
            <p:cNvSpPr/>
            <p:nvPr/>
          </p:nvSpPr>
          <p:spPr>
            <a:xfrm>
              <a:off x="25587664" y="17541811"/>
              <a:ext cx="3180384" cy="1332041"/>
            </a:xfrm>
            <a:prstGeom prst="rect">
              <a:avLst/>
            </a:prstGeom>
            <a:solidFill>
              <a:schemeClr val="accent4">
                <a:lumMod val="20000"/>
                <a:lumOff val="80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99" name="Gruppieren 98">
              <a:extLst>
                <a:ext uri="{FF2B5EF4-FFF2-40B4-BE49-F238E27FC236}">
                  <a16:creationId xmlns:a16="http://schemas.microsoft.com/office/drawing/2014/main" id="{3E9896C8-E29B-ADCB-819E-807AC5C05812}"/>
                </a:ext>
              </a:extLst>
            </p:cNvPr>
            <p:cNvGrpSpPr/>
            <p:nvPr/>
          </p:nvGrpSpPr>
          <p:grpSpPr>
            <a:xfrm>
              <a:off x="25321840" y="17569380"/>
              <a:ext cx="3364405" cy="1373118"/>
              <a:chOff x="29814342" y="15311697"/>
              <a:chExt cx="3364405" cy="1373118"/>
            </a:xfrm>
          </p:grpSpPr>
          <p:pic>
            <p:nvPicPr>
              <p:cNvPr id="201" name="Grafik 200" descr="Ein Bild, das Kreis, Entwurf, Symmetrie, Muster enthält.&#10;&#10;Automatisch generierte Beschreibung">
                <a:extLst>
                  <a:ext uri="{FF2B5EF4-FFF2-40B4-BE49-F238E27FC236}">
                    <a16:creationId xmlns:a16="http://schemas.microsoft.com/office/drawing/2014/main" id="{58A0E9CB-4576-4B12-BF71-859CB54194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31043045" y="15553634"/>
                <a:ext cx="650292" cy="547283"/>
              </a:xfrm>
              <a:prstGeom prst="rect">
                <a:avLst/>
              </a:prstGeom>
            </p:spPr>
          </p:pic>
          <p:sp>
            <p:nvSpPr>
              <p:cNvPr id="203" name="Textfeld 202">
                <a:extLst>
                  <a:ext uri="{FF2B5EF4-FFF2-40B4-BE49-F238E27FC236}">
                    <a16:creationId xmlns:a16="http://schemas.microsoft.com/office/drawing/2014/main" id="{6C9B9175-AE4E-8737-F93C-1C06F2E5240F}"/>
                  </a:ext>
                </a:extLst>
              </p:cNvPr>
              <p:cNvSpPr txBox="1"/>
              <p:nvPr/>
            </p:nvSpPr>
            <p:spPr>
              <a:xfrm>
                <a:off x="29814342" y="15315821"/>
                <a:ext cx="1643082" cy="1368994"/>
              </a:xfrm>
              <a:prstGeom prst="rect">
                <a:avLst/>
              </a:prstGeom>
              <a:noFill/>
            </p:spPr>
            <p:txBody>
              <a:bodyPr wrap="square" rtlCol="0">
                <a:spAutoFit/>
              </a:bodyPr>
              <a:lstStyle/>
              <a:p>
                <a:pPr algn="ctr"/>
                <a:r>
                  <a:rPr lang="en-CA" sz="2000" dirty="0">
                    <a:latin typeface="Martel Heavy"/>
                  </a:rPr>
                  <a:t>[-1,2]</a:t>
                </a:r>
              </a:p>
              <a:p>
                <a:pPr algn="ctr"/>
                <a:r>
                  <a:rPr lang="en-CA" sz="2000" dirty="0">
                    <a:latin typeface="Martel Heavy"/>
                  </a:rPr>
                  <a:t>[0,2]</a:t>
                </a:r>
              </a:p>
              <a:p>
                <a:pPr algn="ctr"/>
                <a:r>
                  <a:rPr lang="en-CA" sz="2000" dirty="0">
                    <a:latin typeface="Martel Heavy"/>
                  </a:rPr>
                  <a:t>[-1,-1]</a:t>
                </a:r>
              </a:p>
              <a:p>
                <a:pPr algn="ctr"/>
                <a:r>
                  <a:rPr lang="en-CA" sz="2000" dirty="0">
                    <a:latin typeface="Martel Heavy"/>
                  </a:rPr>
                  <a:t>…</a:t>
                </a:r>
              </a:p>
            </p:txBody>
          </p:sp>
          <p:sp>
            <p:nvSpPr>
              <p:cNvPr id="207" name="Textfeld 206">
                <a:extLst>
                  <a:ext uri="{FF2B5EF4-FFF2-40B4-BE49-F238E27FC236}">
                    <a16:creationId xmlns:a16="http://schemas.microsoft.com/office/drawing/2014/main" id="{799BAC6A-E7F0-10E4-F854-0169F8B2C533}"/>
                  </a:ext>
                </a:extLst>
              </p:cNvPr>
              <p:cNvSpPr txBox="1"/>
              <p:nvPr/>
            </p:nvSpPr>
            <p:spPr>
              <a:xfrm>
                <a:off x="31535665" y="15311697"/>
                <a:ext cx="1643082" cy="1368993"/>
              </a:xfrm>
              <a:prstGeom prst="rect">
                <a:avLst/>
              </a:prstGeom>
              <a:noFill/>
            </p:spPr>
            <p:txBody>
              <a:bodyPr wrap="square" rtlCol="0">
                <a:spAutoFit/>
              </a:bodyPr>
              <a:lstStyle/>
              <a:p>
                <a:pPr algn="ctr"/>
                <a:r>
                  <a:rPr lang="en-CA" sz="2000" dirty="0">
                    <a:latin typeface="Martel Heavy"/>
                  </a:rPr>
                  <a:t>[-1,2] – 60%</a:t>
                </a:r>
              </a:p>
              <a:p>
                <a:pPr algn="ctr"/>
                <a:r>
                  <a:rPr lang="en-CA" sz="2000" dirty="0">
                    <a:latin typeface="Martel Heavy"/>
                  </a:rPr>
                  <a:t>[0,2] – 10%</a:t>
                </a:r>
              </a:p>
              <a:p>
                <a:pPr algn="ctr"/>
                <a:r>
                  <a:rPr lang="en-CA" sz="2000" dirty="0">
                    <a:latin typeface="Martel Heavy"/>
                  </a:rPr>
                  <a:t>[-1,-1] -10%</a:t>
                </a:r>
              </a:p>
              <a:p>
                <a:pPr algn="ctr"/>
                <a:r>
                  <a:rPr lang="en-CA" sz="2000" dirty="0">
                    <a:latin typeface="Martel Heavy"/>
                  </a:rPr>
                  <a:t>…</a:t>
                </a:r>
              </a:p>
            </p:txBody>
          </p:sp>
        </p:grpSp>
        <p:sp>
          <p:nvSpPr>
            <p:cNvPr id="101" name="Pfeil: nach unten 100">
              <a:extLst>
                <a:ext uri="{FF2B5EF4-FFF2-40B4-BE49-F238E27FC236}">
                  <a16:creationId xmlns:a16="http://schemas.microsoft.com/office/drawing/2014/main" id="{D9ECAE89-DCAE-2D1D-8759-5398240EE3C6}"/>
                </a:ext>
              </a:extLst>
            </p:cNvPr>
            <p:cNvSpPr/>
            <p:nvPr/>
          </p:nvSpPr>
          <p:spPr>
            <a:xfrm>
              <a:off x="26502924" y="18461370"/>
              <a:ext cx="704804" cy="473301"/>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a:p>
          </p:txBody>
        </p:sp>
      </p:grpSp>
      <p:sp>
        <p:nvSpPr>
          <p:cNvPr id="102" name="Textfeld 101">
            <a:extLst>
              <a:ext uri="{FF2B5EF4-FFF2-40B4-BE49-F238E27FC236}">
                <a16:creationId xmlns:a16="http://schemas.microsoft.com/office/drawing/2014/main" id="{F6EDBA96-9588-E8C5-6C84-0ED15BC3B6F3}"/>
              </a:ext>
            </a:extLst>
          </p:cNvPr>
          <p:cNvSpPr txBox="1"/>
          <p:nvPr/>
        </p:nvSpPr>
        <p:spPr>
          <a:xfrm>
            <a:off x="1285010" y="3637356"/>
            <a:ext cx="16888633" cy="3539430"/>
          </a:xfrm>
          <a:prstGeom prst="rect">
            <a:avLst/>
          </a:prstGeom>
          <a:noFill/>
        </p:spPr>
        <p:txBody>
          <a:bodyPr wrap="square" rtlCol="0">
            <a:spAutoFit/>
          </a:bodyPr>
          <a:lstStyle/>
          <a:p>
            <a:pPr algn="just"/>
            <a:r>
              <a:rPr lang="en-CA" sz="2800" dirty="0">
                <a:solidFill>
                  <a:srgbClr val="004C8B"/>
                </a:solidFill>
                <a:latin typeface="Martel Heavy"/>
              </a:rPr>
              <a:t>Deep Reinforcement Learning (DRL) is a significant advancement in for example the manufacturing process. Questions of how to train a robot to perform certain actions without being aware of which actions are possible  to  perform, or without any understanding of the process itself, are relevant and generalizable to various problems. How can I optimally train a new robot agent to learn without knowing the perfect strategy myself? How can a set of agents learn together to collectively solve problems? In order to investigate these questions a representative setup is built in chess, where multiple agents of varying capabilities cooperatively elaborate a solution. </a:t>
            </a:r>
          </a:p>
          <a:p>
            <a:pPr algn="just"/>
            <a:endParaRPr lang="en-CA" sz="2800" dirty="0">
              <a:solidFill>
                <a:srgbClr val="004C8B"/>
              </a:solidFill>
              <a:latin typeface="Martel Heavy"/>
            </a:endParaRPr>
          </a:p>
          <a:p>
            <a:pPr algn="just"/>
            <a:endParaRPr lang="en-CA" sz="2800" dirty="0"/>
          </a:p>
        </p:txBody>
      </p:sp>
      <p:grpSp>
        <p:nvGrpSpPr>
          <p:cNvPr id="216" name="Gruppieren 215">
            <a:extLst>
              <a:ext uri="{FF2B5EF4-FFF2-40B4-BE49-F238E27FC236}">
                <a16:creationId xmlns:a16="http://schemas.microsoft.com/office/drawing/2014/main" id="{887F703B-29E3-B7CA-E332-8B93A6B876C9}"/>
              </a:ext>
            </a:extLst>
          </p:cNvPr>
          <p:cNvGrpSpPr/>
          <p:nvPr/>
        </p:nvGrpSpPr>
        <p:grpSpPr>
          <a:xfrm>
            <a:off x="1037337" y="11707251"/>
            <a:ext cx="7817264" cy="6735631"/>
            <a:chOff x="2277174" y="11998897"/>
            <a:chExt cx="7817264" cy="6735631"/>
          </a:xfrm>
        </p:grpSpPr>
        <p:grpSp>
          <p:nvGrpSpPr>
            <p:cNvPr id="97" name="Gruppieren 96">
              <a:extLst>
                <a:ext uri="{FF2B5EF4-FFF2-40B4-BE49-F238E27FC236}">
                  <a16:creationId xmlns:a16="http://schemas.microsoft.com/office/drawing/2014/main" id="{3907493C-BBB6-0DEC-C9F3-D899542FD4C3}"/>
                </a:ext>
              </a:extLst>
            </p:cNvPr>
            <p:cNvGrpSpPr/>
            <p:nvPr/>
          </p:nvGrpSpPr>
          <p:grpSpPr>
            <a:xfrm>
              <a:off x="2277174" y="11998897"/>
              <a:ext cx="7817264" cy="6735631"/>
              <a:chOff x="2022813" y="12486439"/>
              <a:chExt cx="7817264" cy="6735631"/>
            </a:xfrm>
          </p:grpSpPr>
          <p:sp>
            <p:nvSpPr>
              <p:cNvPr id="96" name="Rechteck 95">
                <a:extLst>
                  <a:ext uri="{FF2B5EF4-FFF2-40B4-BE49-F238E27FC236}">
                    <a16:creationId xmlns:a16="http://schemas.microsoft.com/office/drawing/2014/main" id="{620F7CE5-75DE-EDB9-0FF5-E02094B89788}"/>
                  </a:ext>
                </a:extLst>
              </p:cNvPr>
              <p:cNvSpPr/>
              <p:nvPr/>
            </p:nvSpPr>
            <p:spPr>
              <a:xfrm>
                <a:off x="2022813" y="12486439"/>
                <a:ext cx="7817264" cy="6084030"/>
              </a:xfrm>
              <a:prstGeom prst="rect">
                <a:avLst/>
              </a:prstGeom>
              <a:solidFill>
                <a:schemeClr val="accent2">
                  <a:lumMod val="20000"/>
                  <a:lumOff val="80000"/>
                </a:schemeClr>
              </a:solidFill>
              <a:ln w="38100">
                <a:solidFill>
                  <a:schemeClr val="accent2">
                    <a:lumMod val="50000"/>
                  </a:schemeClr>
                </a:solid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42" name="Gruppieren 141">
                <a:extLst>
                  <a:ext uri="{FF2B5EF4-FFF2-40B4-BE49-F238E27FC236}">
                    <a16:creationId xmlns:a16="http://schemas.microsoft.com/office/drawing/2014/main" id="{D844ADF7-1C83-4205-D8BF-6F052FD0A2C8}"/>
                  </a:ext>
                </a:extLst>
              </p:cNvPr>
              <p:cNvGrpSpPr/>
              <p:nvPr/>
            </p:nvGrpSpPr>
            <p:grpSpPr>
              <a:xfrm>
                <a:off x="2669626" y="12897485"/>
                <a:ext cx="5763918" cy="4453427"/>
                <a:chOff x="2891389" y="13493961"/>
                <a:chExt cx="5763918" cy="4453427"/>
              </a:xfrm>
            </p:grpSpPr>
            <p:grpSp>
              <p:nvGrpSpPr>
                <p:cNvPr id="77" name="Gruppieren 76">
                  <a:extLst>
                    <a:ext uri="{FF2B5EF4-FFF2-40B4-BE49-F238E27FC236}">
                      <a16:creationId xmlns:a16="http://schemas.microsoft.com/office/drawing/2014/main" id="{B204B1F4-C9C9-888D-9281-444005F10CD8}"/>
                    </a:ext>
                  </a:extLst>
                </p:cNvPr>
                <p:cNvGrpSpPr/>
                <p:nvPr/>
              </p:nvGrpSpPr>
              <p:grpSpPr>
                <a:xfrm>
                  <a:off x="4768043" y="13493961"/>
                  <a:ext cx="3887264" cy="4453427"/>
                  <a:chOff x="6154915" y="6505399"/>
                  <a:chExt cx="3887264" cy="4453427"/>
                </a:xfrm>
              </p:grpSpPr>
              <p:grpSp>
                <p:nvGrpSpPr>
                  <p:cNvPr id="7" name="Gruppieren 6">
                    <a:extLst>
                      <a:ext uri="{FF2B5EF4-FFF2-40B4-BE49-F238E27FC236}">
                        <a16:creationId xmlns:a16="http://schemas.microsoft.com/office/drawing/2014/main" id="{783E84E5-6413-B55B-697C-52A3AB4D174E}"/>
                      </a:ext>
                    </a:extLst>
                  </p:cNvPr>
                  <p:cNvGrpSpPr/>
                  <p:nvPr/>
                </p:nvGrpSpPr>
                <p:grpSpPr>
                  <a:xfrm>
                    <a:off x="6154915" y="6505399"/>
                    <a:ext cx="3887264" cy="4453427"/>
                    <a:chOff x="1632731" y="689549"/>
                    <a:chExt cx="1540043" cy="1737680"/>
                  </a:xfrm>
                </p:grpSpPr>
                <p:sp>
                  <p:nvSpPr>
                    <p:cNvPr id="65" name="Ellipse 64">
                      <a:extLst>
                        <a:ext uri="{FF2B5EF4-FFF2-40B4-BE49-F238E27FC236}">
                          <a16:creationId xmlns:a16="http://schemas.microsoft.com/office/drawing/2014/main" id="{C26893C9-57A8-96EC-9FB8-84CAD221A41C}"/>
                        </a:ext>
                      </a:extLst>
                    </p:cNvPr>
                    <p:cNvSpPr/>
                    <p:nvPr/>
                  </p:nvSpPr>
                  <p:spPr>
                    <a:xfrm>
                      <a:off x="1695437" y="749682"/>
                      <a:ext cx="1419040" cy="492814"/>
                    </a:xfrm>
                    <a:prstGeom prst="ellipse">
                      <a:avLst/>
                    </a:prstGeom>
                    <a:solidFill>
                      <a:schemeClr val="accent2">
                        <a:lumMod val="60000"/>
                        <a:lumOff val="40000"/>
                        <a:alpha val="40000"/>
                      </a:schemeClr>
                    </a:solidFill>
                    <a:ln>
                      <a:solidFill>
                        <a:schemeClr val="accent2">
                          <a:lumMod val="50000"/>
                        </a:schemeClr>
                      </a:solidFill>
                    </a:ln>
                  </p:spPr>
                  <p:style>
                    <a:lnRef idx="0">
                      <a:scrgbClr r="0" g="0" b="0"/>
                    </a:lnRef>
                    <a:fillRef idx="1">
                      <a:scrgbClr r="0" g="0" b="0"/>
                    </a:fillRef>
                    <a:effectRef idx="0">
                      <a:schemeClr val="accent1">
                        <a:tint val="50000"/>
                        <a:alpha val="40000"/>
                        <a:hueOff val="0"/>
                        <a:satOff val="0"/>
                        <a:lumOff val="0"/>
                        <a:alphaOff val="0"/>
                      </a:schemeClr>
                    </a:effectRef>
                    <a:fontRef idx="minor">
                      <a:schemeClr val="lt1">
                        <a:hueOff val="0"/>
                        <a:satOff val="0"/>
                        <a:lumOff val="0"/>
                        <a:alphaOff val="0"/>
                      </a:schemeClr>
                    </a:fontRef>
                  </p:style>
                  <p:txBody>
                    <a:bodyPr/>
                    <a:lstStyle/>
                    <a:p>
                      <a:endParaRPr lang="en-CA"/>
                    </a:p>
                  </p:txBody>
                </p:sp>
                <p:sp>
                  <p:nvSpPr>
                    <p:cNvPr id="67" name="Freihandform: Form 66">
                      <a:extLst>
                        <a:ext uri="{FF2B5EF4-FFF2-40B4-BE49-F238E27FC236}">
                          <a16:creationId xmlns:a16="http://schemas.microsoft.com/office/drawing/2014/main" id="{CC438A9B-5482-141F-532B-47481D761D14}"/>
                        </a:ext>
                      </a:extLst>
                    </p:cNvPr>
                    <p:cNvSpPr/>
                    <p:nvPr/>
                  </p:nvSpPr>
                  <p:spPr>
                    <a:xfrm>
                      <a:off x="1747138" y="2097220"/>
                      <a:ext cx="1320037" cy="330009"/>
                    </a:xfrm>
                    <a:custGeom>
                      <a:avLst/>
                      <a:gdLst>
                        <a:gd name="connsiteX0" fmla="*/ 0 w 1320037"/>
                        <a:gd name="connsiteY0" fmla="*/ 0 h 330009"/>
                        <a:gd name="connsiteX1" fmla="*/ 1320037 w 1320037"/>
                        <a:gd name="connsiteY1" fmla="*/ 0 h 330009"/>
                        <a:gd name="connsiteX2" fmla="*/ 1320037 w 1320037"/>
                        <a:gd name="connsiteY2" fmla="*/ 330009 h 330009"/>
                        <a:gd name="connsiteX3" fmla="*/ 0 w 1320037"/>
                        <a:gd name="connsiteY3" fmla="*/ 330009 h 330009"/>
                        <a:gd name="connsiteX4" fmla="*/ 0 w 1320037"/>
                        <a:gd name="connsiteY4" fmla="*/ 0 h 330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37" h="330009">
                          <a:moveTo>
                            <a:pt x="0" y="0"/>
                          </a:moveTo>
                          <a:lnTo>
                            <a:pt x="1320037" y="0"/>
                          </a:lnTo>
                          <a:lnTo>
                            <a:pt x="1320037" y="330009"/>
                          </a:lnTo>
                          <a:lnTo>
                            <a:pt x="0" y="3300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CA" sz="1100" kern="1200" dirty="0"/>
                        <a:t> </a:t>
                      </a:r>
                    </a:p>
                  </p:txBody>
                </p:sp>
                <p:sp>
                  <p:nvSpPr>
                    <p:cNvPr id="68" name="Freihandform: Form 67">
                      <a:extLst>
                        <a:ext uri="{FF2B5EF4-FFF2-40B4-BE49-F238E27FC236}">
                          <a16:creationId xmlns:a16="http://schemas.microsoft.com/office/drawing/2014/main" id="{532872CA-6ADB-01E4-49BF-C00D8DF23976}"/>
                        </a:ext>
                      </a:extLst>
                    </p:cNvPr>
                    <p:cNvSpPr/>
                    <p:nvPr/>
                  </p:nvSpPr>
                  <p:spPr>
                    <a:xfrm>
                      <a:off x="2211351" y="1280557"/>
                      <a:ext cx="495014" cy="495014"/>
                    </a:xfrm>
                    <a:custGeom>
                      <a:avLst/>
                      <a:gdLst>
                        <a:gd name="connsiteX0" fmla="*/ 0 w 495014"/>
                        <a:gd name="connsiteY0" fmla="*/ 247507 h 495014"/>
                        <a:gd name="connsiteX1" fmla="*/ 247507 w 495014"/>
                        <a:gd name="connsiteY1" fmla="*/ 0 h 495014"/>
                        <a:gd name="connsiteX2" fmla="*/ 495014 w 495014"/>
                        <a:gd name="connsiteY2" fmla="*/ 247507 h 495014"/>
                        <a:gd name="connsiteX3" fmla="*/ 247507 w 495014"/>
                        <a:gd name="connsiteY3" fmla="*/ 495014 h 495014"/>
                        <a:gd name="connsiteX4" fmla="*/ 0 w 495014"/>
                        <a:gd name="connsiteY4" fmla="*/ 247507 h 495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14" h="495014">
                          <a:moveTo>
                            <a:pt x="0" y="247507"/>
                          </a:moveTo>
                          <a:cubicBezTo>
                            <a:pt x="0" y="110813"/>
                            <a:pt x="110813" y="0"/>
                            <a:pt x="247507" y="0"/>
                          </a:cubicBezTo>
                          <a:cubicBezTo>
                            <a:pt x="384201" y="0"/>
                            <a:pt x="495014" y="110813"/>
                            <a:pt x="495014" y="247507"/>
                          </a:cubicBezTo>
                          <a:cubicBezTo>
                            <a:pt x="495014" y="384201"/>
                            <a:pt x="384201" y="495014"/>
                            <a:pt x="247507" y="495014"/>
                          </a:cubicBezTo>
                          <a:cubicBezTo>
                            <a:pt x="110813" y="495014"/>
                            <a:pt x="0" y="384201"/>
                            <a:pt x="0" y="247507"/>
                          </a:cubicBezTo>
                          <a:close/>
                        </a:path>
                      </a:pathLst>
                    </a:custGeom>
                    <a:solidFill>
                      <a:srgbClr val="FFE6CD"/>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5193" tIns="85193" rIns="85193" bIns="85193" numCol="1" spcCol="1270" anchor="ctr" anchorCtr="0">
                      <a:noAutofit/>
                    </a:bodyPr>
                    <a:lstStyle/>
                    <a:p>
                      <a:pPr marL="0" lvl="0" indent="0" algn="ctr" defTabSz="444500">
                        <a:lnSpc>
                          <a:spcPct val="90000"/>
                        </a:lnSpc>
                        <a:spcBef>
                          <a:spcPct val="0"/>
                        </a:spcBef>
                        <a:spcAft>
                          <a:spcPct val="35000"/>
                        </a:spcAft>
                        <a:buNone/>
                      </a:pPr>
                      <a:endParaRPr lang="en-CA" sz="1000" kern="1200" dirty="0"/>
                    </a:p>
                  </p:txBody>
                </p:sp>
                <p:sp>
                  <p:nvSpPr>
                    <p:cNvPr id="69" name="Freihandform: Form 68">
                      <a:extLst>
                        <a:ext uri="{FF2B5EF4-FFF2-40B4-BE49-F238E27FC236}">
                          <a16:creationId xmlns:a16="http://schemas.microsoft.com/office/drawing/2014/main" id="{1FC23EBB-DE68-F433-5BAA-35E4A485EA62}"/>
                        </a:ext>
                      </a:extLst>
                    </p:cNvPr>
                    <p:cNvSpPr/>
                    <p:nvPr/>
                  </p:nvSpPr>
                  <p:spPr>
                    <a:xfrm>
                      <a:off x="1857141" y="909186"/>
                      <a:ext cx="495014" cy="495014"/>
                    </a:xfrm>
                    <a:custGeom>
                      <a:avLst/>
                      <a:gdLst>
                        <a:gd name="connsiteX0" fmla="*/ 0 w 495014"/>
                        <a:gd name="connsiteY0" fmla="*/ 247507 h 495014"/>
                        <a:gd name="connsiteX1" fmla="*/ 247507 w 495014"/>
                        <a:gd name="connsiteY1" fmla="*/ 0 h 495014"/>
                        <a:gd name="connsiteX2" fmla="*/ 495014 w 495014"/>
                        <a:gd name="connsiteY2" fmla="*/ 247507 h 495014"/>
                        <a:gd name="connsiteX3" fmla="*/ 247507 w 495014"/>
                        <a:gd name="connsiteY3" fmla="*/ 495014 h 495014"/>
                        <a:gd name="connsiteX4" fmla="*/ 0 w 495014"/>
                        <a:gd name="connsiteY4" fmla="*/ 247507 h 495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14" h="495014">
                          <a:moveTo>
                            <a:pt x="0" y="247507"/>
                          </a:moveTo>
                          <a:cubicBezTo>
                            <a:pt x="0" y="110813"/>
                            <a:pt x="110813" y="0"/>
                            <a:pt x="247507" y="0"/>
                          </a:cubicBezTo>
                          <a:cubicBezTo>
                            <a:pt x="384201" y="0"/>
                            <a:pt x="495014" y="110813"/>
                            <a:pt x="495014" y="247507"/>
                          </a:cubicBezTo>
                          <a:cubicBezTo>
                            <a:pt x="495014" y="384201"/>
                            <a:pt x="384201" y="495014"/>
                            <a:pt x="247507" y="495014"/>
                          </a:cubicBezTo>
                          <a:cubicBezTo>
                            <a:pt x="110813" y="495014"/>
                            <a:pt x="0" y="384201"/>
                            <a:pt x="0" y="247507"/>
                          </a:cubicBezTo>
                          <a:close/>
                        </a:path>
                      </a:pathLst>
                    </a:custGeom>
                    <a:solidFill>
                      <a:srgbClr val="FFE6CD"/>
                    </a:solidFill>
                    <a:ln>
                      <a:solidFill>
                        <a:schemeClr val="accent2">
                          <a:lumMod val="50000"/>
                        </a:schemeClr>
                      </a:solidFill>
                    </a:ln>
                  </p:spPr>
                  <p:style>
                    <a:lnRef idx="0">
                      <a:scrgbClr r="0" g="0" b="0"/>
                    </a:lnRef>
                    <a:fillRef idx="3">
                      <a:scrgbClr r="0" g="0" b="0"/>
                    </a:fillRef>
                    <a:effectRef idx="3">
                      <a:schemeClr val="accent1">
                        <a:hueOff val="0"/>
                        <a:satOff val="0"/>
                        <a:lumOff val="0"/>
                        <a:alphaOff val="0"/>
                      </a:schemeClr>
                    </a:effectRef>
                    <a:fontRef idx="minor">
                      <a:schemeClr val="lt1"/>
                    </a:fontRef>
                  </p:style>
                  <p:txBody>
                    <a:bodyPr spcFirstLastPara="0" vert="horz" wrap="square" lIns="85193" tIns="85193" rIns="85193" bIns="85193" numCol="1" spcCol="1270" anchor="ctr" anchorCtr="0">
                      <a:noAutofit/>
                    </a:bodyPr>
                    <a:lstStyle/>
                    <a:p>
                      <a:pPr marL="0" lvl="0" indent="0" algn="ctr" defTabSz="444500">
                        <a:lnSpc>
                          <a:spcPct val="90000"/>
                        </a:lnSpc>
                        <a:spcBef>
                          <a:spcPct val="0"/>
                        </a:spcBef>
                        <a:spcAft>
                          <a:spcPct val="35000"/>
                        </a:spcAft>
                        <a:buNone/>
                      </a:pPr>
                      <a:endParaRPr lang="en-CA" sz="1000" kern="1200" dirty="0"/>
                    </a:p>
                  </p:txBody>
                </p:sp>
                <p:sp>
                  <p:nvSpPr>
                    <p:cNvPr id="70" name="Freihandform: Form 69">
                      <a:extLst>
                        <a:ext uri="{FF2B5EF4-FFF2-40B4-BE49-F238E27FC236}">
                          <a16:creationId xmlns:a16="http://schemas.microsoft.com/office/drawing/2014/main" id="{FD5A1AA7-6412-2724-905C-917064F92DCE}"/>
                        </a:ext>
                      </a:extLst>
                    </p:cNvPr>
                    <p:cNvSpPr/>
                    <p:nvPr/>
                  </p:nvSpPr>
                  <p:spPr>
                    <a:xfrm>
                      <a:off x="2363156" y="789503"/>
                      <a:ext cx="495014" cy="495014"/>
                    </a:xfrm>
                    <a:custGeom>
                      <a:avLst/>
                      <a:gdLst>
                        <a:gd name="connsiteX0" fmla="*/ 0 w 495014"/>
                        <a:gd name="connsiteY0" fmla="*/ 247507 h 495014"/>
                        <a:gd name="connsiteX1" fmla="*/ 247507 w 495014"/>
                        <a:gd name="connsiteY1" fmla="*/ 0 h 495014"/>
                        <a:gd name="connsiteX2" fmla="*/ 495014 w 495014"/>
                        <a:gd name="connsiteY2" fmla="*/ 247507 h 495014"/>
                        <a:gd name="connsiteX3" fmla="*/ 247507 w 495014"/>
                        <a:gd name="connsiteY3" fmla="*/ 495014 h 495014"/>
                        <a:gd name="connsiteX4" fmla="*/ 0 w 495014"/>
                        <a:gd name="connsiteY4" fmla="*/ 247507 h 495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14" h="495014">
                          <a:moveTo>
                            <a:pt x="0" y="247507"/>
                          </a:moveTo>
                          <a:cubicBezTo>
                            <a:pt x="0" y="110813"/>
                            <a:pt x="110813" y="0"/>
                            <a:pt x="247507" y="0"/>
                          </a:cubicBezTo>
                          <a:cubicBezTo>
                            <a:pt x="384201" y="0"/>
                            <a:pt x="495014" y="110813"/>
                            <a:pt x="495014" y="247507"/>
                          </a:cubicBezTo>
                          <a:cubicBezTo>
                            <a:pt x="495014" y="384201"/>
                            <a:pt x="384201" y="495014"/>
                            <a:pt x="247507" y="495014"/>
                          </a:cubicBezTo>
                          <a:cubicBezTo>
                            <a:pt x="110813" y="495014"/>
                            <a:pt x="0" y="384201"/>
                            <a:pt x="0" y="247507"/>
                          </a:cubicBezTo>
                          <a:close/>
                        </a:path>
                      </a:pathLst>
                    </a:custGeom>
                    <a:solidFill>
                      <a:srgbClr val="FFE6CD"/>
                    </a:solidFill>
                    <a:ln>
                      <a:solidFill>
                        <a:schemeClr val="accent2">
                          <a:lumMod val="50000"/>
                        </a:schemeClr>
                      </a:solidFill>
                    </a:ln>
                  </p:spPr>
                  <p:style>
                    <a:lnRef idx="0">
                      <a:scrgbClr r="0" g="0" b="0"/>
                    </a:lnRef>
                    <a:fillRef idx="3">
                      <a:scrgbClr r="0" g="0" b="0"/>
                    </a:fillRef>
                    <a:effectRef idx="3">
                      <a:schemeClr val="accent1">
                        <a:hueOff val="0"/>
                        <a:satOff val="0"/>
                        <a:lumOff val="0"/>
                        <a:alphaOff val="0"/>
                      </a:schemeClr>
                    </a:effectRef>
                    <a:fontRef idx="minor">
                      <a:schemeClr val="lt1"/>
                    </a:fontRef>
                  </p:style>
                  <p:txBody>
                    <a:bodyPr spcFirstLastPara="0" vert="horz" wrap="square" lIns="85193" tIns="85193" rIns="85193" bIns="85193" numCol="1" spcCol="1270" anchor="ctr" anchorCtr="0">
                      <a:noAutofit/>
                    </a:bodyPr>
                    <a:lstStyle/>
                    <a:p>
                      <a:pPr marL="0" lvl="0" indent="0" algn="ctr" defTabSz="444500">
                        <a:lnSpc>
                          <a:spcPct val="90000"/>
                        </a:lnSpc>
                        <a:spcBef>
                          <a:spcPct val="0"/>
                        </a:spcBef>
                        <a:spcAft>
                          <a:spcPct val="35000"/>
                        </a:spcAft>
                        <a:buNone/>
                      </a:pPr>
                      <a:endParaRPr lang="en-CA" sz="1000" kern="1200" dirty="0"/>
                    </a:p>
                  </p:txBody>
                </p:sp>
                <p:sp>
                  <p:nvSpPr>
                    <p:cNvPr id="71" name="Form 70">
                      <a:extLst>
                        <a:ext uri="{FF2B5EF4-FFF2-40B4-BE49-F238E27FC236}">
                          <a16:creationId xmlns:a16="http://schemas.microsoft.com/office/drawing/2014/main" id="{551ED0BA-97B6-1F63-2D3E-E636F8AFDCED}"/>
                        </a:ext>
                      </a:extLst>
                    </p:cNvPr>
                    <p:cNvSpPr/>
                    <p:nvPr/>
                  </p:nvSpPr>
                  <p:spPr>
                    <a:xfrm>
                      <a:off x="1632731" y="689549"/>
                      <a:ext cx="1540043" cy="1232035"/>
                    </a:xfrm>
                    <a:prstGeom prst="funnel">
                      <a:avLst/>
                    </a:prstGeom>
                    <a:solidFill>
                      <a:schemeClr val="accent2">
                        <a:lumMod val="75000"/>
                        <a:alpha val="40000"/>
                      </a:schemeClr>
                    </a:solidFill>
                    <a:ln>
                      <a:solidFill>
                        <a:schemeClr val="accent2">
                          <a:lumMod val="50000"/>
                        </a:schemeClr>
                      </a:solidFill>
                    </a:ln>
                  </p:spPr>
                  <p:style>
                    <a:lnRef idx="1">
                      <a:scrgbClr r="0" g="0" b="0"/>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txBody>
                    <a:bodyPr/>
                    <a:lstStyle/>
                    <a:p>
                      <a:endParaRPr lang="en-CA"/>
                    </a:p>
                  </p:txBody>
                </p:sp>
              </p:grpSp>
              <p:pic>
                <p:nvPicPr>
                  <p:cNvPr id="8" name="Grafik 7" descr="Ein Bild, das Spiele, Brettspiel, Hallensportarten, Screenshot enthält.&#10;&#10;Automatisch generierte Beschreibung">
                    <a:extLst>
                      <a:ext uri="{FF2B5EF4-FFF2-40B4-BE49-F238E27FC236}">
                        <a16:creationId xmlns:a16="http://schemas.microsoft.com/office/drawing/2014/main" id="{81FA12A0-0E4B-D3A4-12C5-58AFE423AEA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17166" y="7268810"/>
                    <a:ext cx="841481" cy="854393"/>
                  </a:xfrm>
                  <a:prstGeom prst="rect">
                    <a:avLst/>
                  </a:prstGeom>
                </p:spPr>
              </p:pic>
              <p:pic>
                <p:nvPicPr>
                  <p:cNvPr id="9" name="Grafik 8" descr="Ein Bild, das Spiele, Brettspiel, Hallensportarten, Screenshot enthält.&#10;&#10;Automatisch generierte Beschreibung">
                    <a:extLst>
                      <a:ext uri="{FF2B5EF4-FFF2-40B4-BE49-F238E27FC236}">
                        <a16:creationId xmlns:a16="http://schemas.microsoft.com/office/drawing/2014/main" id="{8A7A851D-9FFE-9D19-E8C8-52246C8108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97115" y="8209512"/>
                    <a:ext cx="879949" cy="893451"/>
                  </a:xfrm>
                  <a:prstGeom prst="rect">
                    <a:avLst/>
                  </a:prstGeom>
                </p:spPr>
              </p:pic>
              <p:pic>
                <p:nvPicPr>
                  <p:cNvPr id="11" name="Grafik 10" descr="Ein Bild, das Spiele, Brettspiel, Hallensportarten, Screenshot enthält.&#10;&#10;Automatisch generierte Beschreibung">
                    <a:extLst>
                      <a:ext uri="{FF2B5EF4-FFF2-40B4-BE49-F238E27FC236}">
                        <a16:creationId xmlns:a16="http://schemas.microsoft.com/office/drawing/2014/main" id="{3170FB53-9CA4-FF13-DE82-7CA49DBB5F4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8175534" y="6984015"/>
                    <a:ext cx="847147" cy="860146"/>
                  </a:xfrm>
                  <a:prstGeom prst="rect">
                    <a:avLst/>
                  </a:prstGeom>
                </p:spPr>
              </p:pic>
            </p:grpSp>
            <p:grpSp>
              <p:nvGrpSpPr>
                <p:cNvPr id="17" name="Gruppieren 16">
                  <a:extLst>
                    <a:ext uri="{FF2B5EF4-FFF2-40B4-BE49-F238E27FC236}">
                      <a16:creationId xmlns:a16="http://schemas.microsoft.com/office/drawing/2014/main" id="{E91C4C7A-964F-4093-8CC3-A43BA2915CA6}"/>
                    </a:ext>
                  </a:extLst>
                </p:cNvPr>
                <p:cNvGrpSpPr/>
                <p:nvPr/>
              </p:nvGrpSpPr>
              <p:grpSpPr>
                <a:xfrm>
                  <a:off x="2891389" y="14615805"/>
                  <a:ext cx="879949" cy="1447343"/>
                  <a:chOff x="2640951" y="35219"/>
                  <a:chExt cx="404120" cy="543472"/>
                </a:xfrm>
              </p:grpSpPr>
              <p:sp>
                <p:nvSpPr>
                  <p:cNvPr id="56" name="Ellipse 55">
                    <a:extLst>
                      <a:ext uri="{FF2B5EF4-FFF2-40B4-BE49-F238E27FC236}">
                        <a16:creationId xmlns:a16="http://schemas.microsoft.com/office/drawing/2014/main" id="{CB541A8A-64BE-6238-1EAE-40A53DF36406}"/>
                      </a:ext>
                    </a:extLst>
                  </p:cNvPr>
                  <p:cNvSpPr/>
                  <p:nvPr/>
                </p:nvSpPr>
                <p:spPr>
                  <a:xfrm>
                    <a:off x="2640951" y="39163"/>
                    <a:ext cx="386080" cy="10154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57" name="Gruppieren 56">
                    <a:extLst>
                      <a:ext uri="{FF2B5EF4-FFF2-40B4-BE49-F238E27FC236}">
                        <a16:creationId xmlns:a16="http://schemas.microsoft.com/office/drawing/2014/main" id="{DAB71BC1-D747-9605-56AF-64F81630FD88}"/>
                      </a:ext>
                    </a:extLst>
                  </p:cNvPr>
                  <p:cNvGrpSpPr/>
                  <p:nvPr/>
                </p:nvGrpSpPr>
                <p:grpSpPr>
                  <a:xfrm>
                    <a:off x="2644760" y="87650"/>
                    <a:ext cx="392172" cy="475651"/>
                    <a:chOff x="2644760" y="87650"/>
                    <a:chExt cx="392172" cy="475651"/>
                  </a:xfrm>
                </p:grpSpPr>
                <p:sp>
                  <p:nvSpPr>
                    <p:cNvPr id="63" name="Ellipse 62">
                      <a:extLst>
                        <a:ext uri="{FF2B5EF4-FFF2-40B4-BE49-F238E27FC236}">
                          <a16:creationId xmlns:a16="http://schemas.microsoft.com/office/drawing/2014/main" id="{5F715358-E5E8-AD1D-E9C0-DC2C68AA27D2}"/>
                        </a:ext>
                      </a:extLst>
                    </p:cNvPr>
                    <p:cNvSpPr/>
                    <p:nvPr/>
                  </p:nvSpPr>
                  <p:spPr>
                    <a:xfrm>
                      <a:off x="2650852" y="461758"/>
                      <a:ext cx="386080" cy="10154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4" name="Rechteck 63">
                      <a:extLst>
                        <a:ext uri="{FF2B5EF4-FFF2-40B4-BE49-F238E27FC236}">
                          <a16:creationId xmlns:a16="http://schemas.microsoft.com/office/drawing/2014/main" id="{A51AA9BB-6907-09B5-DA1B-BD2EC8537632}"/>
                        </a:ext>
                      </a:extLst>
                    </p:cNvPr>
                    <p:cNvSpPr/>
                    <p:nvPr/>
                  </p:nvSpPr>
                  <p:spPr>
                    <a:xfrm>
                      <a:off x="2644760" y="87650"/>
                      <a:ext cx="386080" cy="41709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58" name="Grafik 13" descr="Datenbank Silhouette">
                    <a:extLst>
                      <a:ext uri="{FF2B5EF4-FFF2-40B4-BE49-F238E27FC236}">
                        <a16:creationId xmlns:a16="http://schemas.microsoft.com/office/drawing/2014/main" id="{3A9857B1-FADB-F3E2-7B5E-0329B463F1CD}"/>
                      </a:ext>
                    </a:extLst>
                  </p:cNvPr>
                  <p:cNvGrpSpPr/>
                  <p:nvPr/>
                </p:nvGrpSpPr>
                <p:grpSpPr>
                  <a:xfrm>
                    <a:off x="2640951" y="35219"/>
                    <a:ext cx="404120" cy="543472"/>
                    <a:chOff x="1355147" y="1790391"/>
                    <a:chExt cx="404120" cy="543472"/>
                  </a:xfrm>
                  <a:solidFill>
                    <a:schemeClr val="accent2">
                      <a:lumMod val="50000"/>
                    </a:schemeClr>
                  </a:solidFill>
                </p:grpSpPr>
                <p:sp>
                  <p:nvSpPr>
                    <p:cNvPr id="59" name="Freihandform: Form 58">
                      <a:extLst>
                        <a:ext uri="{FF2B5EF4-FFF2-40B4-BE49-F238E27FC236}">
                          <a16:creationId xmlns:a16="http://schemas.microsoft.com/office/drawing/2014/main" id="{60663354-0877-F4C8-D138-E6946D4BDA4A}"/>
                        </a:ext>
                      </a:extLst>
                    </p:cNvPr>
                    <p:cNvSpPr/>
                    <p:nvPr/>
                  </p:nvSpPr>
                  <p:spPr>
                    <a:xfrm>
                      <a:off x="1355147" y="1790391"/>
                      <a:ext cx="404120" cy="543472"/>
                    </a:xfrm>
                    <a:custGeom>
                      <a:avLst/>
                      <a:gdLst>
                        <a:gd name="connsiteX0" fmla="*/ 404120 w 404120"/>
                        <a:gd name="connsiteY0" fmla="*/ 480764 h 543472"/>
                        <a:gd name="connsiteX1" fmla="*/ 404120 w 404120"/>
                        <a:gd name="connsiteY1" fmla="*/ 62708 h 543472"/>
                        <a:gd name="connsiteX2" fmla="*/ 202060 w 404120"/>
                        <a:gd name="connsiteY2" fmla="*/ 0 h 543472"/>
                        <a:gd name="connsiteX3" fmla="*/ 0 w 404120"/>
                        <a:gd name="connsiteY3" fmla="*/ 62708 h 543472"/>
                        <a:gd name="connsiteX4" fmla="*/ 0 w 404120"/>
                        <a:gd name="connsiteY4" fmla="*/ 480764 h 543472"/>
                        <a:gd name="connsiteX5" fmla="*/ 202060 w 404120"/>
                        <a:gd name="connsiteY5" fmla="*/ 543472 h 543472"/>
                        <a:gd name="connsiteX6" fmla="*/ 404120 w 404120"/>
                        <a:gd name="connsiteY6" fmla="*/ 480764 h 543472"/>
                        <a:gd name="connsiteX7" fmla="*/ 202060 w 404120"/>
                        <a:gd name="connsiteY7" fmla="*/ 13935 h 543472"/>
                        <a:gd name="connsiteX8" fmla="*/ 390185 w 404120"/>
                        <a:gd name="connsiteY8" fmla="*/ 62708 h 543472"/>
                        <a:gd name="connsiteX9" fmla="*/ 202060 w 404120"/>
                        <a:gd name="connsiteY9" fmla="*/ 111482 h 543472"/>
                        <a:gd name="connsiteX10" fmla="*/ 13935 w 404120"/>
                        <a:gd name="connsiteY10" fmla="*/ 62708 h 543472"/>
                        <a:gd name="connsiteX11" fmla="*/ 202060 w 404120"/>
                        <a:gd name="connsiteY11" fmla="*/ 13935 h 543472"/>
                        <a:gd name="connsiteX12" fmla="*/ 13935 w 404120"/>
                        <a:gd name="connsiteY12" fmla="*/ 86816 h 543472"/>
                        <a:gd name="connsiteX13" fmla="*/ 202060 w 404120"/>
                        <a:gd name="connsiteY13" fmla="*/ 125417 h 543472"/>
                        <a:gd name="connsiteX14" fmla="*/ 390185 w 404120"/>
                        <a:gd name="connsiteY14" fmla="*/ 86816 h 543472"/>
                        <a:gd name="connsiteX15" fmla="*/ 390185 w 404120"/>
                        <a:gd name="connsiteY15" fmla="*/ 202060 h 543472"/>
                        <a:gd name="connsiteX16" fmla="*/ 202060 w 404120"/>
                        <a:gd name="connsiteY16" fmla="*/ 250833 h 543472"/>
                        <a:gd name="connsiteX17" fmla="*/ 13935 w 404120"/>
                        <a:gd name="connsiteY17" fmla="*/ 202060 h 543472"/>
                        <a:gd name="connsiteX18" fmla="*/ 13935 w 404120"/>
                        <a:gd name="connsiteY18" fmla="*/ 226168 h 543472"/>
                        <a:gd name="connsiteX19" fmla="*/ 202060 w 404120"/>
                        <a:gd name="connsiteY19" fmla="*/ 264769 h 543472"/>
                        <a:gd name="connsiteX20" fmla="*/ 390185 w 404120"/>
                        <a:gd name="connsiteY20" fmla="*/ 226168 h 543472"/>
                        <a:gd name="connsiteX21" fmla="*/ 390185 w 404120"/>
                        <a:gd name="connsiteY21" fmla="*/ 341412 h 543472"/>
                        <a:gd name="connsiteX22" fmla="*/ 202060 w 404120"/>
                        <a:gd name="connsiteY22" fmla="*/ 390185 h 543472"/>
                        <a:gd name="connsiteX23" fmla="*/ 13935 w 404120"/>
                        <a:gd name="connsiteY23" fmla="*/ 341412 h 543472"/>
                        <a:gd name="connsiteX24" fmla="*/ 13935 w 404120"/>
                        <a:gd name="connsiteY24" fmla="*/ 480764 h 543472"/>
                        <a:gd name="connsiteX25" fmla="*/ 13935 w 404120"/>
                        <a:gd name="connsiteY25" fmla="*/ 365520 h 543472"/>
                        <a:gd name="connsiteX26" fmla="*/ 202060 w 404120"/>
                        <a:gd name="connsiteY26" fmla="*/ 404120 h 543472"/>
                        <a:gd name="connsiteX27" fmla="*/ 390185 w 404120"/>
                        <a:gd name="connsiteY27" fmla="*/ 365520 h 543472"/>
                        <a:gd name="connsiteX28" fmla="*/ 390185 w 404120"/>
                        <a:gd name="connsiteY28" fmla="*/ 480764 h 543472"/>
                        <a:gd name="connsiteX29" fmla="*/ 202060 w 404120"/>
                        <a:gd name="connsiteY29" fmla="*/ 529537 h 543472"/>
                        <a:gd name="connsiteX30" fmla="*/ 13935 w 404120"/>
                        <a:gd name="connsiteY30" fmla="*/ 480764 h 54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120" h="543472">
                          <a:moveTo>
                            <a:pt x="404120" y="480764"/>
                          </a:moveTo>
                          <a:lnTo>
                            <a:pt x="404120" y="62708"/>
                          </a:lnTo>
                          <a:cubicBezTo>
                            <a:pt x="404120" y="21976"/>
                            <a:pt x="300018" y="0"/>
                            <a:pt x="202060" y="0"/>
                          </a:cubicBezTo>
                          <a:cubicBezTo>
                            <a:pt x="104103" y="0"/>
                            <a:pt x="0" y="21976"/>
                            <a:pt x="0" y="62708"/>
                          </a:cubicBezTo>
                          <a:lnTo>
                            <a:pt x="0" y="480764"/>
                          </a:lnTo>
                          <a:cubicBezTo>
                            <a:pt x="0" y="521497"/>
                            <a:pt x="104103" y="543472"/>
                            <a:pt x="202060" y="543472"/>
                          </a:cubicBezTo>
                          <a:cubicBezTo>
                            <a:pt x="300018" y="543472"/>
                            <a:pt x="404120" y="521497"/>
                            <a:pt x="404120" y="480764"/>
                          </a:cubicBezTo>
                          <a:close/>
                          <a:moveTo>
                            <a:pt x="202060" y="13935"/>
                          </a:moveTo>
                          <a:cubicBezTo>
                            <a:pt x="309730" y="13935"/>
                            <a:pt x="390185" y="39715"/>
                            <a:pt x="390185" y="62708"/>
                          </a:cubicBezTo>
                          <a:cubicBezTo>
                            <a:pt x="390185" y="85701"/>
                            <a:pt x="309730" y="111482"/>
                            <a:pt x="202060" y="111482"/>
                          </a:cubicBezTo>
                          <a:cubicBezTo>
                            <a:pt x="94390" y="111482"/>
                            <a:pt x="13935" y="85701"/>
                            <a:pt x="13935" y="62708"/>
                          </a:cubicBezTo>
                          <a:cubicBezTo>
                            <a:pt x="13935" y="39715"/>
                            <a:pt x="94390" y="13935"/>
                            <a:pt x="202060" y="13935"/>
                          </a:cubicBezTo>
                          <a:close/>
                          <a:moveTo>
                            <a:pt x="13935" y="86816"/>
                          </a:moveTo>
                          <a:cubicBezTo>
                            <a:pt x="45491" y="112039"/>
                            <a:pt x="125647" y="125417"/>
                            <a:pt x="202060" y="125417"/>
                          </a:cubicBezTo>
                          <a:cubicBezTo>
                            <a:pt x="278474" y="125417"/>
                            <a:pt x="358629" y="112039"/>
                            <a:pt x="390185" y="86816"/>
                          </a:cubicBezTo>
                          <a:lnTo>
                            <a:pt x="390185" y="202060"/>
                          </a:lnTo>
                          <a:cubicBezTo>
                            <a:pt x="390185" y="225053"/>
                            <a:pt x="309730" y="250833"/>
                            <a:pt x="202060" y="250833"/>
                          </a:cubicBezTo>
                          <a:cubicBezTo>
                            <a:pt x="94390" y="250833"/>
                            <a:pt x="13935" y="225053"/>
                            <a:pt x="13935" y="202060"/>
                          </a:cubicBezTo>
                          <a:close/>
                          <a:moveTo>
                            <a:pt x="13935" y="226168"/>
                          </a:moveTo>
                          <a:cubicBezTo>
                            <a:pt x="45491" y="251391"/>
                            <a:pt x="125647" y="264769"/>
                            <a:pt x="202060" y="264769"/>
                          </a:cubicBezTo>
                          <a:cubicBezTo>
                            <a:pt x="278474" y="264769"/>
                            <a:pt x="358629" y="251391"/>
                            <a:pt x="390185" y="226168"/>
                          </a:cubicBezTo>
                          <a:lnTo>
                            <a:pt x="390185" y="341412"/>
                          </a:lnTo>
                          <a:cubicBezTo>
                            <a:pt x="390185" y="364405"/>
                            <a:pt x="309730" y="390185"/>
                            <a:pt x="202060" y="390185"/>
                          </a:cubicBezTo>
                          <a:cubicBezTo>
                            <a:pt x="94390" y="390185"/>
                            <a:pt x="13935" y="364405"/>
                            <a:pt x="13935" y="341412"/>
                          </a:cubicBezTo>
                          <a:close/>
                          <a:moveTo>
                            <a:pt x="13935" y="480764"/>
                          </a:moveTo>
                          <a:lnTo>
                            <a:pt x="13935" y="365520"/>
                          </a:lnTo>
                          <a:cubicBezTo>
                            <a:pt x="45491" y="390743"/>
                            <a:pt x="125647" y="404120"/>
                            <a:pt x="202060" y="404120"/>
                          </a:cubicBezTo>
                          <a:cubicBezTo>
                            <a:pt x="278474" y="404120"/>
                            <a:pt x="358629" y="390743"/>
                            <a:pt x="390185" y="365520"/>
                          </a:cubicBezTo>
                          <a:lnTo>
                            <a:pt x="390185" y="480764"/>
                          </a:lnTo>
                          <a:cubicBezTo>
                            <a:pt x="390185" y="503757"/>
                            <a:pt x="309730" y="529537"/>
                            <a:pt x="202060" y="529537"/>
                          </a:cubicBezTo>
                          <a:cubicBezTo>
                            <a:pt x="94390" y="529537"/>
                            <a:pt x="13935" y="503757"/>
                            <a:pt x="13935" y="480764"/>
                          </a:cubicBezTo>
                          <a:close/>
                        </a:path>
                      </a:pathLst>
                    </a:custGeom>
                    <a:grpFill/>
                    <a:ln w="3175" cap="flat">
                      <a:noFill/>
                      <a:prstDash val="solid"/>
                      <a:miter/>
                    </a:ln>
                  </p:spPr>
                  <p:txBody>
                    <a:bodyPr rtlCol="0" anchor="ctr"/>
                    <a:lstStyle/>
                    <a:p>
                      <a:endParaRPr lang="en-CA" dirty="0"/>
                    </a:p>
                  </p:txBody>
                </p:sp>
                <p:sp>
                  <p:nvSpPr>
                    <p:cNvPr id="60" name="Freihandform: Form 59">
                      <a:extLst>
                        <a:ext uri="{FF2B5EF4-FFF2-40B4-BE49-F238E27FC236}">
                          <a16:creationId xmlns:a16="http://schemas.microsoft.com/office/drawing/2014/main" id="{C552D2C7-42CB-DCF2-BB9A-E935DED8D3F7}"/>
                        </a:ext>
                      </a:extLst>
                    </p:cNvPr>
                    <p:cNvSpPr/>
                    <p:nvPr/>
                  </p:nvSpPr>
                  <p:spPr>
                    <a:xfrm>
                      <a:off x="1661596" y="1931081"/>
                      <a:ext cx="27870" cy="27870"/>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grpFill/>
                    <a:ln w="3175" cap="flat">
                      <a:noFill/>
                      <a:prstDash val="solid"/>
                      <a:miter/>
                    </a:ln>
                  </p:spPr>
                  <p:txBody>
                    <a:bodyPr rtlCol="0" anchor="ctr"/>
                    <a:lstStyle/>
                    <a:p>
                      <a:endParaRPr lang="en-CA" dirty="0"/>
                    </a:p>
                  </p:txBody>
                </p:sp>
                <p:sp>
                  <p:nvSpPr>
                    <p:cNvPr id="61" name="Freihandform: Form 60">
                      <a:extLst>
                        <a:ext uri="{FF2B5EF4-FFF2-40B4-BE49-F238E27FC236}">
                          <a16:creationId xmlns:a16="http://schemas.microsoft.com/office/drawing/2014/main" id="{72F6E5F8-74F5-B355-4BEF-89E32ED19EBA}"/>
                        </a:ext>
                      </a:extLst>
                    </p:cNvPr>
                    <p:cNvSpPr/>
                    <p:nvPr/>
                  </p:nvSpPr>
                  <p:spPr>
                    <a:xfrm>
                      <a:off x="1661596" y="2070433"/>
                      <a:ext cx="27870" cy="27870"/>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grpFill/>
                    <a:ln w="3175" cap="flat">
                      <a:noFill/>
                      <a:prstDash val="solid"/>
                      <a:miter/>
                    </a:ln>
                  </p:spPr>
                  <p:txBody>
                    <a:bodyPr rtlCol="0" anchor="ctr"/>
                    <a:lstStyle/>
                    <a:p>
                      <a:endParaRPr lang="en-CA" dirty="0"/>
                    </a:p>
                  </p:txBody>
                </p:sp>
                <p:sp>
                  <p:nvSpPr>
                    <p:cNvPr id="62" name="Freihandform: Form 61">
                      <a:extLst>
                        <a:ext uri="{FF2B5EF4-FFF2-40B4-BE49-F238E27FC236}">
                          <a16:creationId xmlns:a16="http://schemas.microsoft.com/office/drawing/2014/main" id="{8A0E3533-602F-9AE0-D51E-BD8EAD46DD1B}"/>
                        </a:ext>
                      </a:extLst>
                    </p:cNvPr>
                    <p:cNvSpPr/>
                    <p:nvPr/>
                  </p:nvSpPr>
                  <p:spPr>
                    <a:xfrm>
                      <a:off x="1661596" y="2209784"/>
                      <a:ext cx="27870" cy="27870"/>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grpFill/>
                    <a:ln w="3175" cap="flat">
                      <a:noFill/>
                      <a:prstDash val="solid"/>
                      <a:miter/>
                    </a:ln>
                  </p:spPr>
                  <p:txBody>
                    <a:bodyPr rtlCol="0" anchor="ctr"/>
                    <a:lstStyle/>
                    <a:p>
                      <a:endParaRPr lang="en-CA" dirty="0"/>
                    </a:p>
                  </p:txBody>
                </p:sp>
              </p:grpSp>
            </p:grpSp>
            <p:sp>
              <p:nvSpPr>
                <p:cNvPr id="19" name="Pfeil: nach unten 18">
                  <a:extLst>
                    <a:ext uri="{FF2B5EF4-FFF2-40B4-BE49-F238E27FC236}">
                      <a16:creationId xmlns:a16="http://schemas.microsoft.com/office/drawing/2014/main" id="{2E365146-B3B5-9244-386B-7A90581CBE3F}"/>
                    </a:ext>
                  </a:extLst>
                </p:cNvPr>
                <p:cNvSpPr/>
                <p:nvPr/>
              </p:nvSpPr>
              <p:spPr>
                <a:xfrm rot="16200000">
                  <a:off x="4180513" y="14686043"/>
                  <a:ext cx="704804" cy="1071987"/>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dirty="0"/>
                </a:p>
              </p:txBody>
            </p:sp>
            <p:sp>
              <p:nvSpPr>
                <p:cNvPr id="21" name="Textfeld 20">
                  <a:extLst>
                    <a:ext uri="{FF2B5EF4-FFF2-40B4-BE49-F238E27FC236}">
                      <a16:creationId xmlns:a16="http://schemas.microsoft.com/office/drawing/2014/main" id="{21FB0D3D-0879-A5F0-B315-4478A3EFD6B4}"/>
                    </a:ext>
                  </a:extLst>
                </p:cNvPr>
                <p:cNvSpPr txBox="1"/>
                <p:nvPr/>
              </p:nvSpPr>
              <p:spPr>
                <a:xfrm>
                  <a:off x="3130452" y="15528758"/>
                  <a:ext cx="3040167" cy="707886"/>
                </a:xfrm>
                <a:prstGeom prst="rect">
                  <a:avLst/>
                </a:prstGeom>
                <a:noFill/>
              </p:spPr>
              <p:txBody>
                <a:bodyPr wrap="square" rtlCol="0">
                  <a:spAutoFit/>
                </a:bodyPr>
                <a:lstStyle/>
                <a:p>
                  <a:pPr algn="ctr"/>
                  <a:r>
                    <a:rPr lang="en-CA" sz="2000" i="1" dirty="0">
                      <a:latin typeface="Martel Heavy"/>
                    </a:rPr>
                    <a:t>Collect sample </a:t>
                  </a:r>
                  <a:br>
                    <a:rPr lang="en-CA" sz="2000" i="1" dirty="0">
                      <a:latin typeface="Martel Heavy"/>
                    </a:rPr>
                  </a:br>
                  <a:r>
                    <a:rPr lang="en-CA" sz="2000" i="1" dirty="0">
                      <a:latin typeface="Martel Heavy"/>
                    </a:rPr>
                    <a:t>games</a:t>
                  </a:r>
                </a:p>
              </p:txBody>
            </p:sp>
          </p:grpSp>
          <p:sp>
            <p:nvSpPr>
              <p:cNvPr id="95" name="Textfeld 94">
                <a:extLst>
                  <a:ext uri="{FF2B5EF4-FFF2-40B4-BE49-F238E27FC236}">
                    <a16:creationId xmlns:a16="http://schemas.microsoft.com/office/drawing/2014/main" id="{03522A49-8FEE-F2B6-A41F-606533B54DFB}"/>
                  </a:ext>
                </a:extLst>
              </p:cNvPr>
              <p:cNvSpPr txBox="1"/>
              <p:nvPr/>
            </p:nvSpPr>
            <p:spPr>
              <a:xfrm>
                <a:off x="2478056" y="18360296"/>
                <a:ext cx="6816126" cy="861774"/>
              </a:xfrm>
              <a:prstGeom prst="rect">
                <a:avLst/>
              </a:prstGeom>
              <a:noFill/>
            </p:spPr>
            <p:txBody>
              <a:bodyPr wrap="square" rtlCol="0">
                <a:spAutoFit/>
              </a:bodyPr>
              <a:lstStyle/>
              <a:p>
                <a:r>
                  <a:rPr lang="en-CA" sz="2500" dirty="0">
                    <a:latin typeface="Martel Heavy"/>
                  </a:rPr>
                  <a:t>Process of the first phase</a:t>
                </a:r>
              </a:p>
              <a:p>
                <a:r>
                  <a:rPr lang="en-CA" sz="2500" dirty="0">
                    <a:solidFill>
                      <a:schemeClr val="bg2">
                        <a:lumMod val="75000"/>
                      </a:schemeClr>
                    </a:solidFill>
                    <a:latin typeface="Martel Heavy"/>
                  </a:rPr>
                  <a:t>Own source: H. Haase</a:t>
                </a:r>
              </a:p>
            </p:txBody>
          </p:sp>
        </p:grpSp>
        <p:sp>
          <p:nvSpPr>
            <p:cNvPr id="111" name="Textfeld 110">
              <a:extLst>
                <a:ext uri="{FF2B5EF4-FFF2-40B4-BE49-F238E27FC236}">
                  <a16:creationId xmlns:a16="http://schemas.microsoft.com/office/drawing/2014/main" id="{E267AD55-D11C-AA06-0D22-BCB3F6B9DF84}"/>
                </a:ext>
              </a:extLst>
            </p:cNvPr>
            <p:cNvSpPr txBox="1"/>
            <p:nvPr/>
          </p:nvSpPr>
          <p:spPr>
            <a:xfrm>
              <a:off x="6508376" y="16407279"/>
              <a:ext cx="3040167" cy="1323439"/>
            </a:xfrm>
            <a:prstGeom prst="rect">
              <a:avLst/>
            </a:prstGeom>
            <a:noFill/>
          </p:spPr>
          <p:txBody>
            <a:bodyPr wrap="square" rtlCol="0">
              <a:spAutoFit/>
            </a:bodyPr>
            <a:lstStyle/>
            <a:p>
              <a:pPr algn="ctr"/>
              <a:r>
                <a:rPr lang="en-CA" sz="2000" i="1" dirty="0">
                  <a:latin typeface="Martel Heavy"/>
                </a:rPr>
                <a:t>Calculate actions and create frequency distribution and training data</a:t>
              </a:r>
            </a:p>
          </p:txBody>
        </p:sp>
      </p:grpSp>
      <p:sp>
        <p:nvSpPr>
          <p:cNvPr id="217" name="Pfeil: nach oben gebogen 216">
            <a:extLst>
              <a:ext uri="{FF2B5EF4-FFF2-40B4-BE49-F238E27FC236}">
                <a16:creationId xmlns:a16="http://schemas.microsoft.com/office/drawing/2014/main" id="{B65BB7EF-1364-B033-F779-B32767DA0CA5}"/>
              </a:ext>
            </a:extLst>
          </p:cNvPr>
          <p:cNvSpPr/>
          <p:nvPr/>
        </p:nvSpPr>
        <p:spPr>
          <a:xfrm rot="5400000" flipH="1">
            <a:off x="16536082" y="8116227"/>
            <a:ext cx="4711877" cy="1370157"/>
          </a:xfrm>
          <a:prstGeom prst="bentUpArrow">
            <a:avLst>
              <a:gd name="adj1" fmla="val 26916"/>
              <a:gd name="adj2" fmla="val 25573"/>
              <a:gd name="adj3" fmla="val 24662"/>
            </a:avLst>
          </a:prstGeom>
          <a:solidFill>
            <a:srgbClr val="C55A1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8" name="Textfeld 217">
            <a:extLst>
              <a:ext uri="{FF2B5EF4-FFF2-40B4-BE49-F238E27FC236}">
                <a16:creationId xmlns:a16="http://schemas.microsoft.com/office/drawing/2014/main" id="{1EC8E50E-62CD-218E-AE79-BEB833705F5A}"/>
              </a:ext>
            </a:extLst>
          </p:cNvPr>
          <p:cNvSpPr txBox="1"/>
          <p:nvPr/>
        </p:nvSpPr>
        <p:spPr>
          <a:xfrm>
            <a:off x="1418880" y="1085049"/>
            <a:ext cx="8780205" cy="430887"/>
          </a:xfrm>
          <a:prstGeom prst="rect">
            <a:avLst/>
          </a:prstGeom>
          <a:noFill/>
        </p:spPr>
        <p:txBody>
          <a:bodyPr wrap="square" rtlCol="0">
            <a:spAutoFit/>
          </a:bodyPr>
          <a:lstStyle/>
          <a:p>
            <a:pPr rtl="0"/>
            <a:r>
              <a:rPr lang="en-CA" sz="2200" b="1" i="0" u="none" strike="noStrike" kern="1200" cap="all" baseline="0" dirty="0">
                <a:solidFill>
                  <a:srgbClr val="004C8B"/>
                </a:solidFill>
                <a:latin typeface="Open Sans" charset="0"/>
                <a:ea typeface="Open Sans" charset="0"/>
                <a:cs typeface="Open Sans" charset="0"/>
              </a:rPr>
              <a:t>Faculty of ENGINEERING AND COMPUTER SCIENCE</a:t>
            </a:r>
            <a:endParaRPr lang="en-CA" sz="2200" b="0" i="0" baseline="0" dirty="0">
              <a:solidFill>
                <a:srgbClr val="004C8B"/>
              </a:solidFill>
              <a:latin typeface="Open Sans" charset="0"/>
              <a:ea typeface="Open Sans" charset="0"/>
              <a:cs typeface="Open Sans" charset="0"/>
            </a:endParaRPr>
          </a:p>
        </p:txBody>
      </p:sp>
      <p:sp>
        <p:nvSpPr>
          <p:cNvPr id="220" name="Textfeld 219">
            <a:extLst>
              <a:ext uri="{FF2B5EF4-FFF2-40B4-BE49-F238E27FC236}">
                <a16:creationId xmlns:a16="http://schemas.microsoft.com/office/drawing/2014/main" id="{526EACEB-9809-0849-09EF-19351B8DB378}"/>
              </a:ext>
            </a:extLst>
          </p:cNvPr>
          <p:cNvSpPr txBox="1"/>
          <p:nvPr/>
        </p:nvSpPr>
        <p:spPr>
          <a:xfrm>
            <a:off x="19405414" y="7171934"/>
            <a:ext cx="2211349" cy="1015663"/>
          </a:xfrm>
          <a:prstGeom prst="rect">
            <a:avLst/>
          </a:prstGeom>
          <a:noFill/>
        </p:spPr>
        <p:txBody>
          <a:bodyPr wrap="square" rtlCol="0">
            <a:spAutoFit/>
          </a:bodyPr>
          <a:lstStyle/>
          <a:p>
            <a:pPr algn="ctr"/>
            <a:r>
              <a:rPr lang="en-CA" sz="2000" i="1" dirty="0">
                <a:latin typeface="Martel Heavy"/>
              </a:rPr>
              <a:t>Apply distribution as action space of DRL </a:t>
            </a:r>
          </a:p>
        </p:txBody>
      </p:sp>
      <p:sp>
        <p:nvSpPr>
          <p:cNvPr id="12" name="Textfeld 11">
            <a:extLst>
              <a:ext uri="{FF2B5EF4-FFF2-40B4-BE49-F238E27FC236}">
                <a16:creationId xmlns:a16="http://schemas.microsoft.com/office/drawing/2014/main" id="{7BEFBD90-E572-7324-C405-D981C09E09E1}"/>
              </a:ext>
            </a:extLst>
          </p:cNvPr>
          <p:cNvSpPr txBox="1"/>
          <p:nvPr/>
        </p:nvSpPr>
        <p:spPr>
          <a:xfrm>
            <a:off x="18934947" y="9922462"/>
            <a:ext cx="5933826" cy="861774"/>
          </a:xfrm>
          <a:prstGeom prst="rect">
            <a:avLst/>
          </a:prstGeom>
          <a:noFill/>
        </p:spPr>
        <p:txBody>
          <a:bodyPr wrap="square" rtlCol="0">
            <a:spAutoFit/>
          </a:bodyPr>
          <a:lstStyle/>
          <a:p>
            <a:r>
              <a:rPr lang="en-CA" sz="2500" dirty="0">
                <a:latin typeface="Martel Heavy"/>
              </a:rPr>
              <a:t>Decision making process of a single move</a:t>
            </a:r>
          </a:p>
          <a:p>
            <a:r>
              <a:rPr lang="en-CA" sz="2500" dirty="0">
                <a:solidFill>
                  <a:schemeClr val="bg2">
                    <a:lumMod val="75000"/>
                  </a:schemeClr>
                </a:solidFill>
                <a:latin typeface="Martel Heavy"/>
              </a:rPr>
              <a:t>Own source: H. Haase</a:t>
            </a:r>
          </a:p>
        </p:txBody>
      </p:sp>
      <p:grpSp>
        <p:nvGrpSpPr>
          <p:cNvPr id="117" name="Gruppieren 116">
            <a:extLst>
              <a:ext uri="{FF2B5EF4-FFF2-40B4-BE49-F238E27FC236}">
                <a16:creationId xmlns:a16="http://schemas.microsoft.com/office/drawing/2014/main" id="{AB66F659-9661-83CD-F09E-D8878F6272FF}"/>
              </a:ext>
            </a:extLst>
          </p:cNvPr>
          <p:cNvGrpSpPr/>
          <p:nvPr/>
        </p:nvGrpSpPr>
        <p:grpSpPr>
          <a:xfrm>
            <a:off x="9163087" y="10282779"/>
            <a:ext cx="9399501" cy="8184726"/>
            <a:chOff x="9172201" y="9717773"/>
            <a:chExt cx="9399501" cy="8184726"/>
          </a:xfrm>
        </p:grpSpPr>
        <p:sp>
          <p:nvSpPr>
            <p:cNvPr id="214" name="Rechteck 213">
              <a:extLst>
                <a:ext uri="{FF2B5EF4-FFF2-40B4-BE49-F238E27FC236}">
                  <a16:creationId xmlns:a16="http://schemas.microsoft.com/office/drawing/2014/main" id="{0DD8A9F4-E044-D339-5547-19ED47D747F5}"/>
                </a:ext>
              </a:extLst>
            </p:cNvPr>
            <p:cNvSpPr/>
            <p:nvPr/>
          </p:nvSpPr>
          <p:spPr>
            <a:xfrm>
              <a:off x="9172201" y="9717773"/>
              <a:ext cx="9169518" cy="7535959"/>
            </a:xfrm>
            <a:prstGeom prst="rect">
              <a:avLst/>
            </a:prstGeom>
            <a:solidFill>
              <a:schemeClr val="accent1">
                <a:lumMod val="20000"/>
                <a:lumOff val="80000"/>
              </a:schemeClr>
            </a:solidFill>
            <a:ln w="3810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3" name="Rechteck 102">
              <a:extLst>
                <a:ext uri="{FF2B5EF4-FFF2-40B4-BE49-F238E27FC236}">
                  <a16:creationId xmlns:a16="http://schemas.microsoft.com/office/drawing/2014/main" id="{EE866AE5-73F7-7938-B2FF-752163485DC7}"/>
                </a:ext>
              </a:extLst>
            </p:cNvPr>
            <p:cNvSpPr/>
            <p:nvPr/>
          </p:nvSpPr>
          <p:spPr>
            <a:xfrm>
              <a:off x="13678790" y="10266975"/>
              <a:ext cx="324097" cy="254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3" name="Rechteck 112">
              <a:extLst>
                <a:ext uri="{FF2B5EF4-FFF2-40B4-BE49-F238E27FC236}">
                  <a16:creationId xmlns:a16="http://schemas.microsoft.com/office/drawing/2014/main" id="{D5CD79A3-837C-C09C-7541-7B63552FC6FB}"/>
                </a:ext>
              </a:extLst>
            </p:cNvPr>
            <p:cNvSpPr/>
            <p:nvPr/>
          </p:nvSpPr>
          <p:spPr>
            <a:xfrm>
              <a:off x="14078331" y="14342938"/>
              <a:ext cx="324097" cy="254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9" name="Rechteck 78">
              <a:extLst>
                <a:ext uri="{FF2B5EF4-FFF2-40B4-BE49-F238E27FC236}">
                  <a16:creationId xmlns:a16="http://schemas.microsoft.com/office/drawing/2014/main" id="{12AC76BC-ED20-C165-ED19-FE7223FDF018}"/>
                </a:ext>
              </a:extLst>
            </p:cNvPr>
            <p:cNvSpPr/>
            <p:nvPr/>
          </p:nvSpPr>
          <p:spPr>
            <a:xfrm>
              <a:off x="13002484" y="10261134"/>
              <a:ext cx="324097" cy="254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8" name="Rechteck 107">
              <a:extLst>
                <a:ext uri="{FF2B5EF4-FFF2-40B4-BE49-F238E27FC236}">
                  <a16:creationId xmlns:a16="http://schemas.microsoft.com/office/drawing/2014/main" id="{0BB5B5B2-5C28-F9C0-2491-9F217F33F9E1}"/>
                </a:ext>
              </a:extLst>
            </p:cNvPr>
            <p:cNvSpPr/>
            <p:nvPr/>
          </p:nvSpPr>
          <p:spPr>
            <a:xfrm>
              <a:off x="12080047" y="12218702"/>
              <a:ext cx="324097" cy="254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9" name="Rechteck 108">
              <a:extLst>
                <a:ext uri="{FF2B5EF4-FFF2-40B4-BE49-F238E27FC236}">
                  <a16:creationId xmlns:a16="http://schemas.microsoft.com/office/drawing/2014/main" id="{936DB221-B1DF-1B93-7625-0B8CC4E24EFA}"/>
                </a:ext>
              </a:extLst>
            </p:cNvPr>
            <p:cNvSpPr/>
            <p:nvPr/>
          </p:nvSpPr>
          <p:spPr>
            <a:xfrm>
              <a:off x="11387153" y="12182458"/>
              <a:ext cx="324097" cy="254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2" name="Rechteck 111">
              <a:extLst>
                <a:ext uri="{FF2B5EF4-FFF2-40B4-BE49-F238E27FC236}">
                  <a16:creationId xmlns:a16="http://schemas.microsoft.com/office/drawing/2014/main" id="{65E571AF-1885-E21E-DC23-321FA592DFD4}"/>
                </a:ext>
              </a:extLst>
            </p:cNvPr>
            <p:cNvSpPr/>
            <p:nvPr/>
          </p:nvSpPr>
          <p:spPr>
            <a:xfrm>
              <a:off x="10257950" y="14359752"/>
              <a:ext cx="324097" cy="254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13" name="Gruppieren 212">
              <a:extLst>
                <a:ext uri="{FF2B5EF4-FFF2-40B4-BE49-F238E27FC236}">
                  <a16:creationId xmlns:a16="http://schemas.microsoft.com/office/drawing/2014/main" id="{8037D990-4A73-2278-E65A-A4D7390B90E9}"/>
                </a:ext>
              </a:extLst>
            </p:cNvPr>
            <p:cNvGrpSpPr/>
            <p:nvPr/>
          </p:nvGrpSpPr>
          <p:grpSpPr>
            <a:xfrm>
              <a:off x="9307857" y="9935101"/>
              <a:ext cx="7853118" cy="7967398"/>
              <a:chOff x="10657348" y="9645514"/>
              <a:chExt cx="9020798" cy="9152069"/>
            </a:xfrm>
          </p:grpSpPr>
          <p:grpSp>
            <p:nvGrpSpPr>
              <p:cNvPr id="118" name="Gruppieren 117">
                <a:extLst>
                  <a:ext uri="{FF2B5EF4-FFF2-40B4-BE49-F238E27FC236}">
                    <a16:creationId xmlns:a16="http://schemas.microsoft.com/office/drawing/2014/main" id="{0A92FD09-8301-337C-50C0-812C9A30B6E6}"/>
                  </a:ext>
                </a:extLst>
              </p:cNvPr>
              <p:cNvGrpSpPr/>
              <p:nvPr/>
            </p:nvGrpSpPr>
            <p:grpSpPr>
              <a:xfrm>
                <a:off x="11534236" y="10702965"/>
                <a:ext cx="7566184" cy="6657375"/>
                <a:chOff x="10199477" y="6447678"/>
                <a:chExt cx="7600459" cy="6687532"/>
              </a:xfrm>
            </p:grpSpPr>
            <p:sp>
              <p:nvSpPr>
                <p:cNvPr id="119" name="Pfeil: nach oben gebogen 118">
                  <a:extLst>
                    <a:ext uri="{FF2B5EF4-FFF2-40B4-BE49-F238E27FC236}">
                      <a16:creationId xmlns:a16="http://schemas.microsoft.com/office/drawing/2014/main" id="{E8703778-57D5-20E0-18C6-AD8FD4D6D9E6}"/>
                    </a:ext>
                  </a:extLst>
                </p:cNvPr>
                <p:cNvSpPr/>
                <p:nvPr/>
              </p:nvSpPr>
              <p:spPr>
                <a:xfrm flipV="1">
                  <a:off x="16206504" y="7910816"/>
                  <a:ext cx="390525" cy="638175"/>
                </a:xfrm>
                <a:prstGeom prst="bentUpArrow">
                  <a:avLst>
                    <a:gd name="adj1" fmla="val 25000"/>
                    <a:gd name="adj2" fmla="val 23432"/>
                    <a:gd name="adj3" fmla="val 187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0" name="Pfeil: nach oben gebogen 119">
                  <a:extLst>
                    <a:ext uri="{FF2B5EF4-FFF2-40B4-BE49-F238E27FC236}">
                      <a16:creationId xmlns:a16="http://schemas.microsoft.com/office/drawing/2014/main" id="{94695CDB-6186-2E53-41B7-9BE6ECBB1403}"/>
                    </a:ext>
                  </a:extLst>
                </p:cNvPr>
                <p:cNvSpPr/>
                <p:nvPr/>
              </p:nvSpPr>
              <p:spPr>
                <a:xfrm flipH="1" flipV="1">
                  <a:off x="11382996" y="10382736"/>
                  <a:ext cx="390525" cy="63817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1" name="Pfeil: nach oben gebogen 120">
                  <a:extLst>
                    <a:ext uri="{FF2B5EF4-FFF2-40B4-BE49-F238E27FC236}">
                      <a16:creationId xmlns:a16="http://schemas.microsoft.com/office/drawing/2014/main" id="{4D7F1571-7C10-157B-65F2-16038CB6472C}"/>
                    </a:ext>
                  </a:extLst>
                </p:cNvPr>
                <p:cNvSpPr/>
                <p:nvPr/>
              </p:nvSpPr>
              <p:spPr>
                <a:xfrm flipV="1">
                  <a:off x="14218533" y="10410468"/>
                  <a:ext cx="390525" cy="63817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2" name="Pfeil: nach oben gebogen 121">
                  <a:extLst>
                    <a:ext uri="{FF2B5EF4-FFF2-40B4-BE49-F238E27FC236}">
                      <a16:creationId xmlns:a16="http://schemas.microsoft.com/office/drawing/2014/main" id="{56DA0B60-6D5B-2AE5-2DC5-D0BACDD39274}"/>
                    </a:ext>
                  </a:extLst>
                </p:cNvPr>
                <p:cNvSpPr/>
                <p:nvPr/>
              </p:nvSpPr>
              <p:spPr>
                <a:xfrm flipH="1" flipV="1">
                  <a:off x="13350469" y="7921478"/>
                  <a:ext cx="390525" cy="63817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23" name="Grafik 122" descr="Ein Bild, das Quadrat, Wolkenkratzer, Gebäude enthält.&#10;&#10;Automatisch generierte Beschreibung">
                  <a:extLst>
                    <a:ext uri="{FF2B5EF4-FFF2-40B4-BE49-F238E27FC236}">
                      <a16:creationId xmlns:a16="http://schemas.microsoft.com/office/drawing/2014/main" id="{530C54B1-336E-A83B-3F08-BCE01BE68A8E}"/>
                    </a:ext>
                  </a:extLst>
                </p:cNvPr>
                <p:cNvPicPr>
                  <a:picLocks noChangeAspect="1"/>
                </p:cNvPicPr>
                <p:nvPr/>
              </p:nvPicPr>
              <p:blipFill rotWithShape="1">
                <a:blip r:embed="rId13"/>
                <a:srcRect l="6672" t="19913" b="3510"/>
                <a:stretch/>
              </p:blipFill>
              <p:spPr>
                <a:xfrm>
                  <a:off x="15392654" y="8661906"/>
                  <a:ext cx="2407282" cy="1943100"/>
                </a:xfrm>
                <a:prstGeom prst="rect">
                  <a:avLst/>
                </a:prstGeom>
                <a:ln w="31750">
                  <a:solidFill>
                    <a:srgbClr val="1E689A"/>
                  </a:solidFill>
                </a:ln>
              </p:spPr>
            </p:pic>
            <p:pic>
              <p:nvPicPr>
                <p:cNvPr id="124" name="Grafik 123" descr="Ein Bild, das Quadrat, Rechteck enthält.&#10;&#10;Automatisch generierte Beschreibung">
                  <a:extLst>
                    <a:ext uri="{FF2B5EF4-FFF2-40B4-BE49-F238E27FC236}">
                      <a16:creationId xmlns:a16="http://schemas.microsoft.com/office/drawing/2014/main" id="{F8D610E0-BB05-EEB7-E001-EC49F66C4F08}"/>
                    </a:ext>
                  </a:extLst>
                </p:cNvPr>
                <p:cNvPicPr>
                  <a:picLocks noChangeAspect="1"/>
                </p:cNvPicPr>
                <p:nvPr/>
              </p:nvPicPr>
              <p:blipFill rotWithShape="1">
                <a:blip r:embed="rId14"/>
                <a:srcRect l="6672" t="19913" b="3510"/>
                <a:stretch/>
              </p:blipFill>
              <p:spPr>
                <a:xfrm>
                  <a:off x="10199477" y="11170182"/>
                  <a:ext cx="2407281" cy="1943100"/>
                </a:xfrm>
                <a:prstGeom prst="rect">
                  <a:avLst/>
                </a:prstGeom>
                <a:ln w="31750">
                  <a:solidFill>
                    <a:srgbClr val="1E689A"/>
                  </a:solidFill>
                </a:ln>
              </p:spPr>
            </p:pic>
            <p:pic>
              <p:nvPicPr>
                <p:cNvPr id="125" name="Grafik 124" descr="Ein Bild, das Rechteck, Quadrat, Design enthält.&#10;&#10;Automatisch generierte Beschreibung">
                  <a:extLst>
                    <a:ext uri="{FF2B5EF4-FFF2-40B4-BE49-F238E27FC236}">
                      <a16:creationId xmlns:a16="http://schemas.microsoft.com/office/drawing/2014/main" id="{103A470F-B79F-D289-4C1C-1046B7E2E6AD}"/>
                    </a:ext>
                  </a:extLst>
                </p:cNvPr>
                <p:cNvPicPr>
                  <a:picLocks noChangeAspect="1"/>
                </p:cNvPicPr>
                <p:nvPr/>
              </p:nvPicPr>
              <p:blipFill rotWithShape="1">
                <a:blip r:embed="rId15"/>
                <a:srcRect l="6672" t="19913" b="3510"/>
                <a:stretch/>
              </p:blipFill>
              <p:spPr>
                <a:xfrm>
                  <a:off x="13178791" y="11192110"/>
                  <a:ext cx="2407281" cy="1943100"/>
                </a:xfrm>
                <a:prstGeom prst="rect">
                  <a:avLst/>
                </a:prstGeom>
                <a:ln w="31750">
                  <a:solidFill>
                    <a:srgbClr val="1E689A"/>
                  </a:solidFill>
                </a:ln>
              </p:spPr>
            </p:pic>
            <p:pic>
              <p:nvPicPr>
                <p:cNvPr id="126" name="Grafik 125" descr="Ein Bild, das Quadrat, Rechteck, Wolkenkratzer, Gebäude enthält.&#10;&#10;Automatisch generierte Beschreibung">
                  <a:extLst>
                    <a:ext uri="{FF2B5EF4-FFF2-40B4-BE49-F238E27FC236}">
                      <a16:creationId xmlns:a16="http://schemas.microsoft.com/office/drawing/2014/main" id="{26A414F6-0E58-D8B0-CC17-A28A1A79EF87}"/>
                    </a:ext>
                  </a:extLst>
                </p:cNvPr>
                <p:cNvPicPr>
                  <a:picLocks noChangeAspect="1"/>
                </p:cNvPicPr>
                <p:nvPr/>
              </p:nvPicPr>
              <p:blipFill rotWithShape="1">
                <a:blip r:embed="rId16"/>
                <a:srcRect l="5130" t="19913" b="3510"/>
                <a:stretch/>
              </p:blipFill>
              <p:spPr>
                <a:xfrm>
                  <a:off x="13753151" y="6447678"/>
                  <a:ext cx="2447049" cy="1943100"/>
                </a:xfrm>
                <a:prstGeom prst="rect">
                  <a:avLst/>
                </a:prstGeom>
                <a:ln w="31750">
                  <a:solidFill>
                    <a:srgbClr val="1B699F"/>
                  </a:solidFill>
                </a:ln>
              </p:spPr>
            </p:pic>
            <p:pic>
              <p:nvPicPr>
                <p:cNvPr id="127" name="Grafik 126" descr="Ein Bild, das Quadrat, Rechteck enthält.&#10;&#10;Automatisch generierte Beschreibung">
                  <a:extLst>
                    <a:ext uri="{FF2B5EF4-FFF2-40B4-BE49-F238E27FC236}">
                      <a16:creationId xmlns:a16="http://schemas.microsoft.com/office/drawing/2014/main" id="{E88E125F-3F40-7B68-9E00-0139F30AC8FB}"/>
                    </a:ext>
                  </a:extLst>
                </p:cNvPr>
                <p:cNvPicPr>
                  <a:picLocks noChangeAspect="1"/>
                </p:cNvPicPr>
                <p:nvPr/>
              </p:nvPicPr>
              <p:blipFill rotWithShape="1">
                <a:blip r:embed="rId17"/>
                <a:srcRect l="6672" t="19913" b="3510"/>
                <a:stretch/>
              </p:blipFill>
              <p:spPr>
                <a:xfrm>
                  <a:off x="11800975" y="8692802"/>
                  <a:ext cx="2407282" cy="1943100"/>
                </a:xfrm>
                <a:prstGeom prst="rect">
                  <a:avLst/>
                </a:prstGeom>
                <a:ln w="31750">
                  <a:solidFill>
                    <a:srgbClr val="1E689A"/>
                  </a:solidFill>
                </a:ln>
              </p:spPr>
            </p:pic>
          </p:grpSp>
          <p:sp>
            <p:nvSpPr>
              <p:cNvPr id="110" name="Textfeld 109">
                <a:extLst>
                  <a:ext uri="{FF2B5EF4-FFF2-40B4-BE49-F238E27FC236}">
                    <a16:creationId xmlns:a16="http://schemas.microsoft.com/office/drawing/2014/main" id="{DE9F8957-D8E7-6B7A-38DF-A7D71626411C}"/>
                  </a:ext>
                </a:extLst>
              </p:cNvPr>
              <p:cNvSpPr txBox="1"/>
              <p:nvPr/>
            </p:nvSpPr>
            <p:spPr>
              <a:xfrm>
                <a:off x="10657348" y="17807672"/>
                <a:ext cx="6816127" cy="989911"/>
              </a:xfrm>
              <a:prstGeom prst="rect">
                <a:avLst/>
              </a:prstGeom>
              <a:noFill/>
            </p:spPr>
            <p:txBody>
              <a:bodyPr wrap="square" rtlCol="0">
                <a:spAutoFit/>
              </a:bodyPr>
              <a:lstStyle/>
              <a:p>
                <a:r>
                  <a:rPr lang="en-CA" sz="2500" dirty="0" err="1"/>
                  <a:t>Examplary</a:t>
                </a:r>
                <a:r>
                  <a:rPr lang="en-CA" sz="2500" dirty="0"/>
                  <a:t> frequency distributions of rooks</a:t>
                </a:r>
              </a:p>
              <a:p>
                <a:r>
                  <a:rPr lang="en-CA" sz="2500" dirty="0">
                    <a:solidFill>
                      <a:schemeClr val="bg2">
                        <a:lumMod val="75000"/>
                      </a:schemeClr>
                    </a:solidFill>
                    <a:latin typeface="Martel Heavy"/>
                  </a:rPr>
                  <a:t>Own source: H. Haase</a:t>
                </a:r>
              </a:p>
            </p:txBody>
          </p:sp>
          <p:grpSp>
            <p:nvGrpSpPr>
              <p:cNvPr id="146" name="Gruppieren 145">
                <a:extLst>
                  <a:ext uri="{FF2B5EF4-FFF2-40B4-BE49-F238E27FC236}">
                    <a16:creationId xmlns:a16="http://schemas.microsoft.com/office/drawing/2014/main" id="{FDFD0786-F8CA-D490-E902-FC4E36FEE62C}"/>
                  </a:ext>
                </a:extLst>
              </p:cNvPr>
              <p:cNvGrpSpPr/>
              <p:nvPr/>
            </p:nvGrpSpPr>
            <p:grpSpPr>
              <a:xfrm>
                <a:off x="11431318" y="14364665"/>
                <a:ext cx="1015276" cy="1015276"/>
                <a:chOff x="9574221" y="16866913"/>
                <a:chExt cx="1015276" cy="1015276"/>
              </a:xfrm>
            </p:grpSpPr>
            <p:pic>
              <p:nvPicPr>
                <p:cNvPr id="130" name="Grafik 129" descr="Ein Bild, das Entwurf, Design enthält.&#10;&#10;Automatisch generierte Beschreibung">
                  <a:extLst>
                    <a:ext uri="{FF2B5EF4-FFF2-40B4-BE49-F238E27FC236}">
                      <a16:creationId xmlns:a16="http://schemas.microsoft.com/office/drawing/2014/main" id="{B9EFA3BF-E09C-CC58-DEFF-0268133FBB76}"/>
                    </a:ext>
                  </a:extLst>
                </p:cNvPr>
                <p:cNvPicPr>
                  <a:picLocks noChangeAspect="1"/>
                </p:cNvPicPr>
                <p:nvPr/>
              </p:nvPicPr>
              <p:blipFill>
                <a:blip r:embed="rId18"/>
                <a:stretch>
                  <a:fillRect/>
                </a:stretch>
              </p:blipFill>
              <p:spPr>
                <a:xfrm>
                  <a:off x="9574221" y="16866913"/>
                  <a:ext cx="1015276" cy="1015276"/>
                </a:xfrm>
                <a:prstGeom prst="rect">
                  <a:avLst/>
                </a:prstGeom>
              </p:spPr>
            </p:pic>
            <p:sp>
              <p:nvSpPr>
                <p:cNvPr id="141" name="Textfeld 140">
                  <a:extLst>
                    <a:ext uri="{FF2B5EF4-FFF2-40B4-BE49-F238E27FC236}">
                      <a16:creationId xmlns:a16="http://schemas.microsoft.com/office/drawing/2014/main" id="{86E452B2-5961-60AA-9956-DA3E3EAD216F}"/>
                    </a:ext>
                  </a:extLst>
                </p:cNvPr>
                <p:cNvSpPr txBox="1"/>
                <p:nvPr/>
              </p:nvSpPr>
              <p:spPr>
                <a:xfrm>
                  <a:off x="9915154" y="17106963"/>
                  <a:ext cx="363522" cy="547987"/>
                </a:xfrm>
                <a:prstGeom prst="rect">
                  <a:avLst/>
                </a:prstGeom>
                <a:noFill/>
              </p:spPr>
              <p:txBody>
                <a:bodyPr wrap="square" rtlCol="0">
                  <a:spAutoFit/>
                </a:bodyPr>
                <a:lstStyle/>
                <a:p>
                  <a:r>
                    <a:rPr lang="en-CA" sz="2500" b="1" dirty="0"/>
                    <a:t>L</a:t>
                  </a:r>
                  <a:endParaRPr lang="en-CA" sz="2500" b="1" dirty="0">
                    <a:solidFill>
                      <a:schemeClr val="bg2">
                        <a:lumMod val="75000"/>
                      </a:schemeClr>
                    </a:solidFill>
                  </a:endParaRPr>
                </a:p>
              </p:txBody>
            </p:sp>
          </p:grpSp>
          <p:sp>
            <p:nvSpPr>
              <p:cNvPr id="208" name="Rechteck 207">
                <a:extLst>
                  <a:ext uri="{FF2B5EF4-FFF2-40B4-BE49-F238E27FC236}">
                    <a16:creationId xmlns:a16="http://schemas.microsoft.com/office/drawing/2014/main" id="{B67D1776-7F8B-E9FC-5096-122EB5CBF928}"/>
                  </a:ext>
                </a:extLst>
              </p:cNvPr>
              <p:cNvSpPr/>
              <p:nvPr/>
            </p:nvSpPr>
            <p:spPr>
              <a:xfrm>
                <a:off x="14669783" y="10580469"/>
                <a:ext cx="3313489" cy="96489"/>
              </a:xfrm>
              <a:prstGeom prst="rect">
                <a:avLst/>
              </a:prstGeom>
              <a:solidFill>
                <a:srgbClr val="1B6CA3"/>
              </a:solidFill>
              <a:ln>
                <a:solidFill>
                  <a:srgbClr val="1B699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solidFill>
                    <a:schemeClr val="tx1"/>
                  </a:solidFill>
                </a:endParaRPr>
              </a:p>
            </p:txBody>
          </p:sp>
          <p:grpSp>
            <p:nvGrpSpPr>
              <p:cNvPr id="167" name="Gruppieren 166">
                <a:extLst>
                  <a:ext uri="{FF2B5EF4-FFF2-40B4-BE49-F238E27FC236}">
                    <a16:creationId xmlns:a16="http://schemas.microsoft.com/office/drawing/2014/main" id="{F8977BE1-2A06-9E74-FA6B-40B91A1AD248}"/>
                  </a:ext>
                </a:extLst>
              </p:cNvPr>
              <p:cNvGrpSpPr/>
              <p:nvPr/>
            </p:nvGrpSpPr>
            <p:grpSpPr>
              <a:xfrm>
                <a:off x="16241842" y="9665260"/>
                <a:ext cx="1015276" cy="1015276"/>
                <a:chOff x="17753394" y="12845778"/>
                <a:chExt cx="1015276" cy="1015276"/>
              </a:xfrm>
            </p:grpSpPr>
            <p:pic>
              <p:nvPicPr>
                <p:cNvPr id="168" name="Grafik 167" descr="Ein Bild, das Entwurf, Design enthält.&#10;&#10;Automatisch generierte Beschreibung">
                  <a:extLst>
                    <a:ext uri="{FF2B5EF4-FFF2-40B4-BE49-F238E27FC236}">
                      <a16:creationId xmlns:a16="http://schemas.microsoft.com/office/drawing/2014/main" id="{074D1CA6-B9D1-5880-F302-F7997AF657F7}"/>
                    </a:ext>
                  </a:extLst>
                </p:cNvPr>
                <p:cNvPicPr>
                  <a:picLocks noChangeAspect="1"/>
                </p:cNvPicPr>
                <p:nvPr/>
              </p:nvPicPr>
              <p:blipFill>
                <a:blip r:embed="rId18"/>
                <a:stretch>
                  <a:fillRect/>
                </a:stretch>
              </p:blipFill>
              <p:spPr>
                <a:xfrm>
                  <a:off x="17753394" y="12845778"/>
                  <a:ext cx="1015276" cy="1015276"/>
                </a:xfrm>
                <a:prstGeom prst="rect">
                  <a:avLst/>
                </a:prstGeom>
              </p:spPr>
            </p:pic>
            <p:sp>
              <p:nvSpPr>
                <p:cNvPr id="179" name="Rechteck 178">
                  <a:extLst>
                    <a:ext uri="{FF2B5EF4-FFF2-40B4-BE49-F238E27FC236}">
                      <a16:creationId xmlns:a16="http://schemas.microsoft.com/office/drawing/2014/main" id="{DF0BAF00-CCF3-0FC5-0C72-BBFF8673E8CD}"/>
                    </a:ext>
                  </a:extLst>
                </p:cNvPr>
                <p:cNvSpPr/>
                <p:nvPr/>
              </p:nvSpPr>
              <p:spPr>
                <a:xfrm>
                  <a:off x="18057083" y="13224754"/>
                  <a:ext cx="372287" cy="2923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8" name="Textfeld 187">
                  <a:extLst>
                    <a:ext uri="{FF2B5EF4-FFF2-40B4-BE49-F238E27FC236}">
                      <a16:creationId xmlns:a16="http://schemas.microsoft.com/office/drawing/2014/main" id="{9D898C4D-F845-5AE8-1748-548BD309362E}"/>
                    </a:ext>
                  </a:extLst>
                </p:cNvPr>
                <p:cNvSpPr txBox="1"/>
                <p:nvPr/>
              </p:nvSpPr>
              <p:spPr>
                <a:xfrm>
                  <a:off x="18086486" y="13080151"/>
                  <a:ext cx="363522" cy="547987"/>
                </a:xfrm>
                <a:prstGeom prst="rect">
                  <a:avLst/>
                </a:prstGeom>
                <a:noFill/>
              </p:spPr>
              <p:txBody>
                <a:bodyPr wrap="square" rtlCol="0">
                  <a:spAutoFit/>
                </a:bodyPr>
                <a:lstStyle/>
                <a:p>
                  <a:r>
                    <a:rPr lang="en-CA" sz="2500" b="1" dirty="0">
                      <a:solidFill>
                        <a:schemeClr val="bg1"/>
                      </a:solidFill>
                    </a:rPr>
                    <a:t>L</a:t>
                  </a:r>
                </a:p>
              </p:txBody>
            </p:sp>
          </p:grpSp>
          <p:grpSp>
            <p:nvGrpSpPr>
              <p:cNvPr id="192" name="Gruppieren 191">
                <a:extLst>
                  <a:ext uri="{FF2B5EF4-FFF2-40B4-BE49-F238E27FC236}">
                    <a16:creationId xmlns:a16="http://schemas.microsoft.com/office/drawing/2014/main" id="{6E7C560A-5C64-C0C0-BB6F-AB2430326AA9}"/>
                  </a:ext>
                </a:extLst>
              </p:cNvPr>
              <p:cNvGrpSpPr/>
              <p:nvPr/>
            </p:nvGrpSpPr>
            <p:grpSpPr>
              <a:xfrm>
                <a:off x="17086166" y="9656440"/>
                <a:ext cx="1015276" cy="1015276"/>
                <a:chOff x="18552893" y="12857157"/>
                <a:chExt cx="1015276" cy="1015276"/>
              </a:xfrm>
            </p:grpSpPr>
            <p:pic>
              <p:nvPicPr>
                <p:cNvPr id="195" name="Grafik 194" descr="Ein Bild, das Entwurf, Design enthält.&#10;&#10;Automatisch generierte Beschreibung">
                  <a:extLst>
                    <a:ext uri="{FF2B5EF4-FFF2-40B4-BE49-F238E27FC236}">
                      <a16:creationId xmlns:a16="http://schemas.microsoft.com/office/drawing/2014/main" id="{240B1D4F-7991-A618-CD8C-FFAA2C03B439}"/>
                    </a:ext>
                  </a:extLst>
                </p:cNvPr>
                <p:cNvPicPr>
                  <a:picLocks noChangeAspect="1"/>
                </p:cNvPicPr>
                <p:nvPr/>
              </p:nvPicPr>
              <p:blipFill>
                <a:blip r:embed="rId18"/>
                <a:stretch>
                  <a:fillRect/>
                </a:stretch>
              </p:blipFill>
              <p:spPr>
                <a:xfrm>
                  <a:off x="18552893" y="12857157"/>
                  <a:ext cx="1015276" cy="1015276"/>
                </a:xfrm>
                <a:prstGeom prst="rect">
                  <a:avLst/>
                </a:prstGeom>
              </p:spPr>
            </p:pic>
            <p:sp>
              <p:nvSpPr>
                <p:cNvPr id="197" name="Rechteck 196">
                  <a:extLst>
                    <a:ext uri="{FF2B5EF4-FFF2-40B4-BE49-F238E27FC236}">
                      <a16:creationId xmlns:a16="http://schemas.microsoft.com/office/drawing/2014/main" id="{573B2082-21B4-5646-B7A4-55769391A604}"/>
                    </a:ext>
                  </a:extLst>
                </p:cNvPr>
                <p:cNvSpPr/>
                <p:nvPr/>
              </p:nvSpPr>
              <p:spPr>
                <a:xfrm>
                  <a:off x="18874387" y="13229834"/>
                  <a:ext cx="372287" cy="2923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8" name="Textfeld 197">
                  <a:extLst>
                    <a:ext uri="{FF2B5EF4-FFF2-40B4-BE49-F238E27FC236}">
                      <a16:creationId xmlns:a16="http://schemas.microsoft.com/office/drawing/2014/main" id="{2518494A-1109-E454-92A1-1D4250F4AD1A}"/>
                    </a:ext>
                  </a:extLst>
                </p:cNvPr>
                <p:cNvSpPr txBox="1"/>
                <p:nvPr/>
              </p:nvSpPr>
              <p:spPr>
                <a:xfrm>
                  <a:off x="18866326" y="13123496"/>
                  <a:ext cx="363522" cy="547987"/>
                </a:xfrm>
                <a:prstGeom prst="rect">
                  <a:avLst/>
                </a:prstGeom>
                <a:noFill/>
              </p:spPr>
              <p:txBody>
                <a:bodyPr wrap="square" rtlCol="0">
                  <a:spAutoFit/>
                </a:bodyPr>
                <a:lstStyle/>
                <a:p>
                  <a:r>
                    <a:rPr lang="en-CA" sz="2500" b="1" dirty="0">
                      <a:solidFill>
                        <a:schemeClr val="bg1"/>
                      </a:solidFill>
                    </a:rPr>
                    <a:t>R</a:t>
                  </a:r>
                </a:p>
              </p:txBody>
            </p:sp>
          </p:grpSp>
          <p:grpSp>
            <p:nvGrpSpPr>
              <p:cNvPr id="199" name="Gruppieren 198">
                <a:extLst>
                  <a:ext uri="{FF2B5EF4-FFF2-40B4-BE49-F238E27FC236}">
                    <a16:creationId xmlns:a16="http://schemas.microsoft.com/office/drawing/2014/main" id="{8744429C-F0E9-34E2-3B93-77091D450058}"/>
                  </a:ext>
                </a:extLst>
              </p:cNvPr>
              <p:cNvGrpSpPr/>
              <p:nvPr/>
            </p:nvGrpSpPr>
            <p:grpSpPr>
              <a:xfrm>
                <a:off x="14557931" y="9645514"/>
                <a:ext cx="1015276" cy="1015276"/>
                <a:chOff x="9574221" y="16866913"/>
                <a:chExt cx="1015276" cy="1015276"/>
              </a:xfrm>
            </p:grpSpPr>
            <p:pic>
              <p:nvPicPr>
                <p:cNvPr id="200" name="Grafik 199" descr="Ein Bild, das Entwurf, Design enthält.&#10;&#10;Automatisch generierte Beschreibung">
                  <a:extLst>
                    <a:ext uri="{FF2B5EF4-FFF2-40B4-BE49-F238E27FC236}">
                      <a16:creationId xmlns:a16="http://schemas.microsoft.com/office/drawing/2014/main" id="{35BC5EAB-20DA-BE93-AB23-3FA43D99D61E}"/>
                    </a:ext>
                  </a:extLst>
                </p:cNvPr>
                <p:cNvPicPr>
                  <a:picLocks noChangeAspect="1"/>
                </p:cNvPicPr>
                <p:nvPr/>
              </p:nvPicPr>
              <p:blipFill>
                <a:blip r:embed="rId18"/>
                <a:stretch>
                  <a:fillRect/>
                </a:stretch>
              </p:blipFill>
              <p:spPr>
                <a:xfrm>
                  <a:off x="9574221" y="16866913"/>
                  <a:ext cx="1015276" cy="1015276"/>
                </a:xfrm>
                <a:prstGeom prst="rect">
                  <a:avLst/>
                </a:prstGeom>
              </p:spPr>
            </p:pic>
            <p:sp>
              <p:nvSpPr>
                <p:cNvPr id="202" name="Textfeld 201">
                  <a:extLst>
                    <a:ext uri="{FF2B5EF4-FFF2-40B4-BE49-F238E27FC236}">
                      <a16:creationId xmlns:a16="http://schemas.microsoft.com/office/drawing/2014/main" id="{A50EC2ED-6136-D99E-D17E-768D915C1C4B}"/>
                    </a:ext>
                  </a:extLst>
                </p:cNvPr>
                <p:cNvSpPr txBox="1"/>
                <p:nvPr/>
              </p:nvSpPr>
              <p:spPr>
                <a:xfrm>
                  <a:off x="9904094" y="17106080"/>
                  <a:ext cx="363522" cy="547987"/>
                </a:xfrm>
                <a:prstGeom prst="rect">
                  <a:avLst/>
                </a:prstGeom>
                <a:noFill/>
              </p:spPr>
              <p:txBody>
                <a:bodyPr wrap="square" rtlCol="0">
                  <a:spAutoFit/>
                </a:bodyPr>
                <a:lstStyle/>
                <a:p>
                  <a:r>
                    <a:rPr lang="en-CA" sz="2500" b="1" dirty="0"/>
                    <a:t>L</a:t>
                  </a:r>
                  <a:endParaRPr lang="en-CA" sz="2500" b="1" dirty="0">
                    <a:solidFill>
                      <a:schemeClr val="bg2">
                        <a:lumMod val="75000"/>
                      </a:schemeClr>
                    </a:solidFill>
                  </a:endParaRPr>
                </a:p>
              </p:txBody>
            </p:sp>
          </p:grpSp>
          <p:grpSp>
            <p:nvGrpSpPr>
              <p:cNvPr id="204" name="Gruppieren 203">
                <a:extLst>
                  <a:ext uri="{FF2B5EF4-FFF2-40B4-BE49-F238E27FC236}">
                    <a16:creationId xmlns:a16="http://schemas.microsoft.com/office/drawing/2014/main" id="{63E69FE0-E2C2-F6E7-7DDA-896EB8390B73}"/>
                  </a:ext>
                </a:extLst>
              </p:cNvPr>
              <p:cNvGrpSpPr/>
              <p:nvPr/>
            </p:nvGrpSpPr>
            <p:grpSpPr>
              <a:xfrm>
                <a:off x="15367619" y="9656440"/>
                <a:ext cx="1015276" cy="1015276"/>
                <a:chOff x="15790996" y="16790547"/>
                <a:chExt cx="1015276" cy="1015276"/>
              </a:xfrm>
            </p:grpSpPr>
            <p:pic>
              <p:nvPicPr>
                <p:cNvPr id="205" name="Grafik 204" descr="Ein Bild, das Entwurf, Design enthält.&#10;&#10;Automatisch generierte Beschreibung">
                  <a:extLst>
                    <a:ext uri="{FF2B5EF4-FFF2-40B4-BE49-F238E27FC236}">
                      <a16:creationId xmlns:a16="http://schemas.microsoft.com/office/drawing/2014/main" id="{A6816B16-3ADF-1AEE-D70B-495FDB00A392}"/>
                    </a:ext>
                  </a:extLst>
                </p:cNvPr>
                <p:cNvPicPr>
                  <a:picLocks noChangeAspect="1"/>
                </p:cNvPicPr>
                <p:nvPr/>
              </p:nvPicPr>
              <p:blipFill>
                <a:blip r:embed="rId18"/>
                <a:stretch>
                  <a:fillRect/>
                </a:stretch>
              </p:blipFill>
              <p:spPr>
                <a:xfrm>
                  <a:off x="15790996" y="16790547"/>
                  <a:ext cx="1015276" cy="1015276"/>
                </a:xfrm>
                <a:prstGeom prst="rect">
                  <a:avLst/>
                </a:prstGeom>
              </p:spPr>
            </p:pic>
            <p:sp>
              <p:nvSpPr>
                <p:cNvPr id="206" name="Textfeld 205">
                  <a:extLst>
                    <a:ext uri="{FF2B5EF4-FFF2-40B4-BE49-F238E27FC236}">
                      <a16:creationId xmlns:a16="http://schemas.microsoft.com/office/drawing/2014/main" id="{E329CB61-A035-6FA9-AD69-ACD8AE85FDFA}"/>
                    </a:ext>
                  </a:extLst>
                </p:cNvPr>
                <p:cNvSpPr txBox="1"/>
                <p:nvPr/>
              </p:nvSpPr>
              <p:spPr>
                <a:xfrm>
                  <a:off x="16100018" y="17030482"/>
                  <a:ext cx="363522" cy="547987"/>
                </a:xfrm>
                <a:prstGeom prst="rect">
                  <a:avLst/>
                </a:prstGeom>
                <a:noFill/>
              </p:spPr>
              <p:txBody>
                <a:bodyPr wrap="square" rtlCol="0">
                  <a:spAutoFit/>
                </a:bodyPr>
                <a:lstStyle/>
                <a:p>
                  <a:r>
                    <a:rPr lang="en-CA" sz="2500" b="1" dirty="0"/>
                    <a:t>R</a:t>
                  </a:r>
                </a:p>
              </p:txBody>
            </p:sp>
          </p:grpSp>
          <p:sp>
            <p:nvSpPr>
              <p:cNvPr id="209" name="Rechteck 208">
                <a:extLst>
                  <a:ext uri="{FF2B5EF4-FFF2-40B4-BE49-F238E27FC236}">
                    <a16:creationId xmlns:a16="http://schemas.microsoft.com/office/drawing/2014/main" id="{E38DC654-C12B-C842-C8AC-D6AF07BDE1F9}"/>
                  </a:ext>
                </a:extLst>
              </p:cNvPr>
              <p:cNvSpPr/>
              <p:nvPr/>
            </p:nvSpPr>
            <p:spPr>
              <a:xfrm>
                <a:off x="12695105" y="12805416"/>
                <a:ext cx="3313489" cy="96489"/>
              </a:xfrm>
              <a:prstGeom prst="rect">
                <a:avLst/>
              </a:prstGeom>
              <a:solidFill>
                <a:srgbClr val="1B6CA3"/>
              </a:solidFill>
              <a:ln>
                <a:solidFill>
                  <a:srgbClr val="1B699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solidFill>
                    <a:schemeClr val="tx1"/>
                  </a:solidFill>
                </a:endParaRPr>
              </a:p>
            </p:txBody>
          </p:sp>
          <p:sp>
            <p:nvSpPr>
              <p:cNvPr id="210" name="Rechteck 209">
                <a:extLst>
                  <a:ext uri="{FF2B5EF4-FFF2-40B4-BE49-F238E27FC236}">
                    <a16:creationId xmlns:a16="http://schemas.microsoft.com/office/drawing/2014/main" id="{762F448F-294B-DDE8-F435-FB1B0C10AC9B}"/>
                  </a:ext>
                </a:extLst>
              </p:cNvPr>
              <p:cNvSpPr/>
              <p:nvPr/>
            </p:nvSpPr>
            <p:spPr>
              <a:xfrm>
                <a:off x="16333769" y="12805416"/>
                <a:ext cx="3313489" cy="96489"/>
              </a:xfrm>
              <a:prstGeom prst="rect">
                <a:avLst/>
              </a:prstGeom>
              <a:solidFill>
                <a:srgbClr val="1B6CA3"/>
              </a:solidFill>
              <a:ln>
                <a:solidFill>
                  <a:srgbClr val="1B699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solidFill>
                    <a:schemeClr val="tx1"/>
                  </a:solidFill>
                </a:endParaRPr>
              </a:p>
            </p:txBody>
          </p:sp>
          <p:sp>
            <p:nvSpPr>
              <p:cNvPr id="212" name="Rechteck 211">
                <a:extLst>
                  <a:ext uri="{FF2B5EF4-FFF2-40B4-BE49-F238E27FC236}">
                    <a16:creationId xmlns:a16="http://schemas.microsoft.com/office/drawing/2014/main" id="{30CFE61F-6497-368B-F867-570485A2314D}"/>
                  </a:ext>
                </a:extLst>
              </p:cNvPr>
              <p:cNvSpPr/>
              <p:nvPr/>
            </p:nvSpPr>
            <p:spPr>
              <a:xfrm>
                <a:off x="11031765" y="15290909"/>
                <a:ext cx="3068602" cy="96489"/>
              </a:xfrm>
              <a:prstGeom prst="rect">
                <a:avLst/>
              </a:prstGeom>
              <a:solidFill>
                <a:srgbClr val="1B6CA3"/>
              </a:solidFill>
              <a:ln>
                <a:solidFill>
                  <a:srgbClr val="1B699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solidFill>
                    <a:schemeClr val="tx1"/>
                  </a:solidFill>
                </a:endParaRPr>
              </a:p>
            </p:txBody>
          </p:sp>
          <p:grpSp>
            <p:nvGrpSpPr>
              <p:cNvPr id="147" name="Gruppieren 146">
                <a:extLst>
                  <a:ext uri="{FF2B5EF4-FFF2-40B4-BE49-F238E27FC236}">
                    <a16:creationId xmlns:a16="http://schemas.microsoft.com/office/drawing/2014/main" id="{8F6CD145-C379-931B-1735-BE3DA3FF4E86}"/>
                  </a:ext>
                </a:extLst>
              </p:cNvPr>
              <p:cNvGrpSpPr/>
              <p:nvPr/>
            </p:nvGrpSpPr>
            <p:grpSpPr>
              <a:xfrm>
                <a:off x="12706068" y="11878603"/>
                <a:ext cx="1015276" cy="1015276"/>
                <a:chOff x="9574221" y="16866913"/>
                <a:chExt cx="1015276" cy="1015276"/>
              </a:xfrm>
            </p:grpSpPr>
            <p:pic>
              <p:nvPicPr>
                <p:cNvPr id="148" name="Grafik 147" descr="Ein Bild, das Entwurf, Design enthält.&#10;&#10;Automatisch generierte Beschreibung">
                  <a:extLst>
                    <a:ext uri="{FF2B5EF4-FFF2-40B4-BE49-F238E27FC236}">
                      <a16:creationId xmlns:a16="http://schemas.microsoft.com/office/drawing/2014/main" id="{775BA374-189A-9036-B3B7-65E6BEC7092E}"/>
                    </a:ext>
                  </a:extLst>
                </p:cNvPr>
                <p:cNvPicPr>
                  <a:picLocks noChangeAspect="1"/>
                </p:cNvPicPr>
                <p:nvPr/>
              </p:nvPicPr>
              <p:blipFill>
                <a:blip r:embed="rId18"/>
                <a:stretch>
                  <a:fillRect/>
                </a:stretch>
              </p:blipFill>
              <p:spPr>
                <a:xfrm>
                  <a:off x="9574221" y="16866913"/>
                  <a:ext cx="1015276" cy="1015276"/>
                </a:xfrm>
                <a:prstGeom prst="rect">
                  <a:avLst/>
                </a:prstGeom>
              </p:spPr>
            </p:pic>
            <p:sp>
              <p:nvSpPr>
                <p:cNvPr id="149" name="Textfeld 148">
                  <a:extLst>
                    <a:ext uri="{FF2B5EF4-FFF2-40B4-BE49-F238E27FC236}">
                      <a16:creationId xmlns:a16="http://schemas.microsoft.com/office/drawing/2014/main" id="{266260BE-C5E5-2313-AC97-5A80627B058B}"/>
                    </a:ext>
                  </a:extLst>
                </p:cNvPr>
                <p:cNvSpPr txBox="1"/>
                <p:nvPr/>
              </p:nvSpPr>
              <p:spPr>
                <a:xfrm>
                  <a:off x="9881484" y="17101965"/>
                  <a:ext cx="415063" cy="547987"/>
                </a:xfrm>
                <a:prstGeom prst="rect">
                  <a:avLst/>
                </a:prstGeom>
                <a:noFill/>
              </p:spPr>
              <p:txBody>
                <a:bodyPr wrap="square" rtlCol="0">
                  <a:spAutoFit/>
                </a:bodyPr>
                <a:lstStyle/>
                <a:p>
                  <a:r>
                    <a:rPr lang="en-CA" sz="2500" b="1" dirty="0"/>
                    <a:t>L</a:t>
                  </a:r>
                  <a:endParaRPr lang="en-CA" sz="2500" b="1" dirty="0">
                    <a:solidFill>
                      <a:schemeClr val="bg2">
                        <a:lumMod val="75000"/>
                      </a:schemeClr>
                    </a:solidFill>
                  </a:endParaRPr>
                </a:p>
              </p:txBody>
            </p:sp>
          </p:grpSp>
          <p:grpSp>
            <p:nvGrpSpPr>
              <p:cNvPr id="150" name="Gruppieren 149">
                <a:extLst>
                  <a:ext uri="{FF2B5EF4-FFF2-40B4-BE49-F238E27FC236}">
                    <a16:creationId xmlns:a16="http://schemas.microsoft.com/office/drawing/2014/main" id="{A041A014-EF9B-A815-6E15-749CC1F71620}"/>
                  </a:ext>
                </a:extLst>
              </p:cNvPr>
              <p:cNvGrpSpPr/>
              <p:nvPr/>
            </p:nvGrpSpPr>
            <p:grpSpPr>
              <a:xfrm>
                <a:off x="13515756" y="11889529"/>
                <a:ext cx="1015276" cy="1015276"/>
                <a:chOff x="15790996" y="16790547"/>
                <a:chExt cx="1015276" cy="1015276"/>
              </a:xfrm>
            </p:grpSpPr>
            <p:pic>
              <p:nvPicPr>
                <p:cNvPr id="151" name="Grafik 150" descr="Ein Bild, das Entwurf, Design enthält.&#10;&#10;Automatisch generierte Beschreibung">
                  <a:extLst>
                    <a:ext uri="{FF2B5EF4-FFF2-40B4-BE49-F238E27FC236}">
                      <a16:creationId xmlns:a16="http://schemas.microsoft.com/office/drawing/2014/main" id="{E762D4CD-3B0D-F239-95C2-7B89444B5B06}"/>
                    </a:ext>
                  </a:extLst>
                </p:cNvPr>
                <p:cNvPicPr>
                  <a:picLocks noChangeAspect="1"/>
                </p:cNvPicPr>
                <p:nvPr/>
              </p:nvPicPr>
              <p:blipFill>
                <a:blip r:embed="rId18"/>
                <a:stretch>
                  <a:fillRect/>
                </a:stretch>
              </p:blipFill>
              <p:spPr>
                <a:xfrm>
                  <a:off x="15790996" y="16790547"/>
                  <a:ext cx="1015276" cy="1015276"/>
                </a:xfrm>
                <a:prstGeom prst="rect">
                  <a:avLst/>
                </a:prstGeom>
              </p:spPr>
            </p:pic>
            <p:sp>
              <p:nvSpPr>
                <p:cNvPr id="152" name="Textfeld 151">
                  <a:extLst>
                    <a:ext uri="{FF2B5EF4-FFF2-40B4-BE49-F238E27FC236}">
                      <a16:creationId xmlns:a16="http://schemas.microsoft.com/office/drawing/2014/main" id="{D693ABA9-D6DC-42C6-BA27-4DCF6AF131C0}"/>
                    </a:ext>
                  </a:extLst>
                </p:cNvPr>
                <p:cNvSpPr txBox="1"/>
                <p:nvPr/>
              </p:nvSpPr>
              <p:spPr>
                <a:xfrm>
                  <a:off x="16100018" y="17030482"/>
                  <a:ext cx="363522" cy="547987"/>
                </a:xfrm>
                <a:prstGeom prst="rect">
                  <a:avLst/>
                </a:prstGeom>
                <a:noFill/>
              </p:spPr>
              <p:txBody>
                <a:bodyPr wrap="square" rtlCol="0">
                  <a:spAutoFit/>
                </a:bodyPr>
                <a:lstStyle/>
                <a:p>
                  <a:r>
                    <a:rPr lang="en-CA" sz="2500" b="1" dirty="0"/>
                    <a:t>R</a:t>
                  </a:r>
                </a:p>
              </p:txBody>
            </p:sp>
          </p:grpSp>
          <p:sp>
            <p:nvSpPr>
              <p:cNvPr id="211" name="Rechteck 210">
                <a:extLst>
                  <a:ext uri="{FF2B5EF4-FFF2-40B4-BE49-F238E27FC236}">
                    <a16:creationId xmlns:a16="http://schemas.microsoft.com/office/drawing/2014/main" id="{38C4ED80-2900-D973-3A44-8F008968E8CB}"/>
                  </a:ext>
                </a:extLst>
              </p:cNvPr>
              <p:cNvSpPr/>
              <p:nvPr/>
            </p:nvSpPr>
            <p:spPr>
              <a:xfrm>
                <a:off x="14373152" y="15283183"/>
                <a:ext cx="3123930" cy="104216"/>
              </a:xfrm>
              <a:prstGeom prst="rect">
                <a:avLst/>
              </a:prstGeom>
              <a:solidFill>
                <a:srgbClr val="1B6CA3"/>
              </a:solidFill>
              <a:ln>
                <a:solidFill>
                  <a:srgbClr val="1B699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solidFill>
                    <a:schemeClr val="tx1"/>
                  </a:solidFill>
                </a:endParaRPr>
              </a:p>
            </p:txBody>
          </p:sp>
          <p:grpSp>
            <p:nvGrpSpPr>
              <p:cNvPr id="165" name="Gruppieren 164">
                <a:extLst>
                  <a:ext uri="{FF2B5EF4-FFF2-40B4-BE49-F238E27FC236}">
                    <a16:creationId xmlns:a16="http://schemas.microsoft.com/office/drawing/2014/main" id="{D99A180C-DE42-E5F6-66B4-9EDB4451B817}"/>
                  </a:ext>
                </a:extLst>
              </p:cNvPr>
              <p:cNvGrpSpPr/>
              <p:nvPr/>
            </p:nvGrpSpPr>
            <p:grpSpPr>
              <a:xfrm>
                <a:off x="17863371" y="11863677"/>
                <a:ext cx="1015276" cy="1015276"/>
                <a:chOff x="17753394" y="12845778"/>
                <a:chExt cx="1015276" cy="1015276"/>
              </a:xfrm>
            </p:grpSpPr>
            <p:pic>
              <p:nvPicPr>
                <p:cNvPr id="134" name="Grafik 133" descr="Ein Bild, das Entwurf, Design enthält.&#10;&#10;Automatisch generierte Beschreibung">
                  <a:extLst>
                    <a:ext uri="{FF2B5EF4-FFF2-40B4-BE49-F238E27FC236}">
                      <a16:creationId xmlns:a16="http://schemas.microsoft.com/office/drawing/2014/main" id="{EEB2C155-64A0-96F3-CD13-F960BBB25203}"/>
                    </a:ext>
                  </a:extLst>
                </p:cNvPr>
                <p:cNvPicPr>
                  <a:picLocks noChangeAspect="1"/>
                </p:cNvPicPr>
                <p:nvPr/>
              </p:nvPicPr>
              <p:blipFill>
                <a:blip r:embed="rId18"/>
                <a:stretch>
                  <a:fillRect/>
                </a:stretch>
              </p:blipFill>
              <p:spPr>
                <a:xfrm>
                  <a:off x="17753394" y="12845778"/>
                  <a:ext cx="1015276" cy="1015276"/>
                </a:xfrm>
                <a:prstGeom prst="rect">
                  <a:avLst/>
                </a:prstGeom>
              </p:spPr>
            </p:pic>
            <p:sp>
              <p:nvSpPr>
                <p:cNvPr id="153" name="Rechteck 152">
                  <a:extLst>
                    <a:ext uri="{FF2B5EF4-FFF2-40B4-BE49-F238E27FC236}">
                      <a16:creationId xmlns:a16="http://schemas.microsoft.com/office/drawing/2014/main" id="{D9E460EB-4508-268B-A677-9A8C851ECF08}"/>
                    </a:ext>
                  </a:extLst>
                </p:cNvPr>
                <p:cNvSpPr/>
                <p:nvPr/>
              </p:nvSpPr>
              <p:spPr>
                <a:xfrm>
                  <a:off x="18057083" y="13224754"/>
                  <a:ext cx="372287" cy="2923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3" name="Textfeld 162">
                  <a:extLst>
                    <a:ext uri="{FF2B5EF4-FFF2-40B4-BE49-F238E27FC236}">
                      <a16:creationId xmlns:a16="http://schemas.microsoft.com/office/drawing/2014/main" id="{8C31398B-A0ED-B12C-E8B1-8AF6DCEA4FC8}"/>
                    </a:ext>
                  </a:extLst>
                </p:cNvPr>
                <p:cNvSpPr txBox="1"/>
                <p:nvPr/>
              </p:nvSpPr>
              <p:spPr>
                <a:xfrm>
                  <a:off x="18102006" y="13098969"/>
                  <a:ext cx="363522" cy="547987"/>
                </a:xfrm>
                <a:prstGeom prst="rect">
                  <a:avLst/>
                </a:prstGeom>
                <a:noFill/>
              </p:spPr>
              <p:txBody>
                <a:bodyPr wrap="square" rtlCol="0">
                  <a:spAutoFit/>
                </a:bodyPr>
                <a:lstStyle/>
                <a:p>
                  <a:r>
                    <a:rPr lang="en-CA" sz="2500" b="1" dirty="0">
                      <a:solidFill>
                        <a:schemeClr val="bg1"/>
                      </a:solidFill>
                    </a:rPr>
                    <a:t>L</a:t>
                  </a:r>
                </a:p>
              </p:txBody>
            </p:sp>
          </p:grpSp>
          <p:grpSp>
            <p:nvGrpSpPr>
              <p:cNvPr id="166" name="Gruppieren 165">
                <a:extLst>
                  <a:ext uri="{FF2B5EF4-FFF2-40B4-BE49-F238E27FC236}">
                    <a16:creationId xmlns:a16="http://schemas.microsoft.com/office/drawing/2014/main" id="{588CECAF-0A06-0333-B1CB-4BE75C4372E9}"/>
                  </a:ext>
                </a:extLst>
              </p:cNvPr>
              <p:cNvGrpSpPr/>
              <p:nvPr/>
            </p:nvGrpSpPr>
            <p:grpSpPr>
              <a:xfrm>
                <a:off x="18662870" y="11875056"/>
                <a:ext cx="1015276" cy="1015276"/>
                <a:chOff x="18552893" y="12857157"/>
                <a:chExt cx="1015276" cy="1015276"/>
              </a:xfrm>
            </p:grpSpPr>
            <p:pic>
              <p:nvPicPr>
                <p:cNvPr id="135" name="Grafik 134" descr="Ein Bild, das Entwurf, Design enthält.&#10;&#10;Automatisch generierte Beschreibung">
                  <a:extLst>
                    <a:ext uri="{FF2B5EF4-FFF2-40B4-BE49-F238E27FC236}">
                      <a16:creationId xmlns:a16="http://schemas.microsoft.com/office/drawing/2014/main" id="{52729F5B-ED7B-7F8F-FEE8-C2877D0402F9}"/>
                    </a:ext>
                  </a:extLst>
                </p:cNvPr>
                <p:cNvPicPr>
                  <a:picLocks noChangeAspect="1"/>
                </p:cNvPicPr>
                <p:nvPr/>
              </p:nvPicPr>
              <p:blipFill>
                <a:blip r:embed="rId18"/>
                <a:stretch>
                  <a:fillRect/>
                </a:stretch>
              </p:blipFill>
              <p:spPr>
                <a:xfrm>
                  <a:off x="18552893" y="12857157"/>
                  <a:ext cx="1015276" cy="1015276"/>
                </a:xfrm>
                <a:prstGeom prst="rect">
                  <a:avLst/>
                </a:prstGeom>
              </p:spPr>
            </p:pic>
            <p:sp>
              <p:nvSpPr>
                <p:cNvPr id="154" name="Rechteck 153">
                  <a:extLst>
                    <a:ext uri="{FF2B5EF4-FFF2-40B4-BE49-F238E27FC236}">
                      <a16:creationId xmlns:a16="http://schemas.microsoft.com/office/drawing/2014/main" id="{6AAAB79A-712B-448D-6590-C0AFA8569B64}"/>
                    </a:ext>
                  </a:extLst>
                </p:cNvPr>
                <p:cNvSpPr/>
                <p:nvPr/>
              </p:nvSpPr>
              <p:spPr>
                <a:xfrm>
                  <a:off x="18874387" y="13229834"/>
                  <a:ext cx="372287" cy="2923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4" name="Textfeld 163">
                  <a:extLst>
                    <a:ext uri="{FF2B5EF4-FFF2-40B4-BE49-F238E27FC236}">
                      <a16:creationId xmlns:a16="http://schemas.microsoft.com/office/drawing/2014/main" id="{1B51619E-324A-53E2-CB24-DC256718BACD}"/>
                    </a:ext>
                  </a:extLst>
                </p:cNvPr>
                <p:cNvSpPr txBox="1"/>
                <p:nvPr/>
              </p:nvSpPr>
              <p:spPr>
                <a:xfrm>
                  <a:off x="18866326" y="13123496"/>
                  <a:ext cx="363522" cy="547987"/>
                </a:xfrm>
                <a:prstGeom prst="rect">
                  <a:avLst/>
                </a:prstGeom>
                <a:noFill/>
              </p:spPr>
              <p:txBody>
                <a:bodyPr wrap="square" rtlCol="0">
                  <a:spAutoFit/>
                </a:bodyPr>
                <a:lstStyle/>
                <a:p>
                  <a:r>
                    <a:rPr lang="en-CA" sz="2500" b="1" dirty="0">
                      <a:solidFill>
                        <a:schemeClr val="bg1"/>
                      </a:solidFill>
                    </a:rPr>
                    <a:t>R</a:t>
                  </a:r>
                </a:p>
              </p:txBody>
            </p:sp>
          </p:grpSp>
          <p:grpSp>
            <p:nvGrpSpPr>
              <p:cNvPr id="145" name="Gruppieren 144">
                <a:extLst>
                  <a:ext uri="{FF2B5EF4-FFF2-40B4-BE49-F238E27FC236}">
                    <a16:creationId xmlns:a16="http://schemas.microsoft.com/office/drawing/2014/main" id="{A4566998-6C24-3C3A-54D3-29A26AAD8A42}"/>
                  </a:ext>
                </a:extLst>
              </p:cNvPr>
              <p:cNvGrpSpPr/>
              <p:nvPr/>
            </p:nvGrpSpPr>
            <p:grpSpPr>
              <a:xfrm>
                <a:off x="15815649" y="14352442"/>
                <a:ext cx="1015275" cy="1015276"/>
                <a:chOff x="15732951" y="16791039"/>
                <a:chExt cx="1015275" cy="1015276"/>
              </a:xfrm>
            </p:grpSpPr>
            <p:pic>
              <p:nvPicPr>
                <p:cNvPr id="131" name="Grafik 130" descr="Ein Bild, das Entwurf, Design enthält.&#10;&#10;Automatisch generierte Beschreibung">
                  <a:extLst>
                    <a:ext uri="{FF2B5EF4-FFF2-40B4-BE49-F238E27FC236}">
                      <a16:creationId xmlns:a16="http://schemas.microsoft.com/office/drawing/2014/main" id="{38D1629F-9810-EFEE-8D1A-A8897612C34F}"/>
                    </a:ext>
                  </a:extLst>
                </p:cNvPr>
                <p:cNvPicPr>
                  <a:picLocks noChangeAspect="1"/>
                </p:cNvPicPr>
                <p:nvPr/>
              </p:nvPicPr>
              <p:blipFill>
                <a:blip r:embed="rId18"/>
                <a:stretch>
                  <a:fillRect/>
                </a:stretch>
              </p:blipFill>
              <p:spPr>
                <a:xfrm>
                  <a:off x="15732951" y="16791039"/>
                  <a:ext cx="1015275" cy="1015276"/>
                </a:xfrm>
                <a:prstGeom prst="rect">
                  <a:avLst/>
                </a:prstGeom>
              </p:spPr>
            </p:pic>
            <p:sp>
              <p:nvSpPr>
                <p:cNvPr id="144" name="Textfeld 143">
                  <a:extLst>
                    <a:ext uri="{FF2B5EF4-FFF2-40B4-BE49-F238E27FC236}">
                      <a16:creationId xmlns:a16="http://schemas.microsoft.com/office/drawing/2014/main" id="{EEB14FAB-41DC-DF8D-2C2D-F2CCED47C99A}"/>
                    </a:ext>
                  </a:extLst>
                </p:cNvPr>
                <p:cNvSpPr txBox="1"/>
                <p:nvPr/>
              </p:nvSpPr>
              <p:spPr>
                <a:xfrm>
                  <a:off x="16027150" y="17043312"/>
                  <a:ext cx="363521" cy="547987"/>
                </a:xfrm>
                <a:prstGeom prst="rect">
                  <a:avLst/>
                </a:prstGeom>
                <a:noFill/>
              </p:spPr>
              <p:txBody>
                <a:bodyPr wrap="square" rtlCol="0">
                  <a:spAutoFit/>
                </a:bodyPr>
                <a:lstStyle/>
                <a:p>
                  <a:r>
                    <a:rPr lang="en-CA" sz="2500" b="1" dirty="0"/>
                    <a:t>R</a:t>
                  </a:r>
                </a:p>
              </p:txBody>
            </p:sp>
          </p:grpSp>
        </p:grpSp>
        <p:sp>
          <p:nvSpPr>
            <p:cNvPr id="16" name="Rechteck 15">
              <a:extLst>
                <a:ext uri="{FF2B5EF4-FFF2-40B4-BE49-F238E27FC236}">
                  <a16:creationId xmlns:a16="http://schemas.microsoft.com/office/drawing/2014/main" id="{3A86246A-66D5-DE93-4BEB-B1FBCA7CF869}"/>
                </a:ext>
              </a:extLst>
            </p:cNvPr>
            <p:cNvSpPr/>
            <p:nvPr/>
          </p:nvSpPr>
          <p:spPr>
            <a:xfrm>
              <a:off x="16824716" y="10269200"/>
              <a:ext cx="1746986" cy="367145"/>
            </a:xfrm>
            <a:prstGeom prst="rect">
              <a:avLst/>
            </a:prstGeom>
            <a:solidFill>
              <a:schemeClr val="accent2">
                <a:lumMod val="75000"/>
              </a:schemeClr>
            </a:solidFill>
            <a:ln>
              <a:solidFill>
                <a:schemeClr val="accent2">
                  <a:lumMod val="75000"/>
                </a:schemeClr>
              </a:solidFill>
            </a:ln>
            <a:effectLst>
              <a:outerShdw blurRad="50800" dist="50800" dir="5400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7" name="Textfeld 26">
            <a:extLst>
              <a:ext uri="{FF2B5EF4-FFF2-40B4-BE49-F238E27FC236}">
                <a16:creationId xmlns:a16="http://schemas.microsoft.com/office/drawing/2014/main" id="{49DAEF5E-5F4D-555F-45E9-D77502B9FA38}"/>
              </a:ext>
            </a:extLst>
          </p:cNvPr>
          <p:cNvSpPr txBox="1"/>
          <p:nvPr/>
        </p:nvSpPr>
        <p:spPr>
          <a:xfrm>
            <a:off x="18934356" y="10937742"/>
            <a:ext cx="9735768" cy="7679025"/>
          </a:xfrm>
          <a:prstGeom prst="rect">
            <a:avLst/>
          </a:prstGeom>
          <a:noFill/>
        </p:spPr>
        <p:txBody>
          <a:bodyPr wrap="square">
            <a:spAutoFit/>
          </a:bodyPr>
          <a:lstStyle/>
          <a:p>
            <a:pPr algn="just"/>
            <a:r>
              <a:rPr lang="en-CA" sz="4500" b="1" dirty="0">
                <a:solidFill>
                  <a:srgbClr val="004C8B"/>
                </a:solidFill>
                <a:latin typeface="Martel Heavy"/>
              </a:rPr>
              <a:t>Outlook</a:t>
            </a:r>
          </a:p>
          <a:p>
            <a:pPr algn="just"/>
            <a:r>
              <a:rPr lang="en-CA" sz="3500" b="1" dirty="0">
                <a:solidFill>
                  <a:srgbClr val="004C8B"/>
                </a:solidFill>
                <a:latin typeface="Martel Heavy"/>
              </a:rPr>
              <a:t>Phase 2 – Experimenting with the Setup</a:t>
            </a:r>
          </a:p>
          <a:p>
            <a:pPr marL="342900" indent="-342900" algn="just">
              <a:buFont typeface="Arial" panose="020B0604020202020204" pitchFamily="34" charset="0"/>
              <a:buChar char="•"/>
            </a:pPr>
            <a:r>
              <a:rPr lang="en-CA" sz="2500" dirty="0">
                <a:solidFill>
                  <a:srgbClr val="004C8B"/>
                </a:solidFill>
                <a:latin typeface="Martel Heavy"/>
              </a:rPr>
              <a:t>Local vs. Global learning and decision making</a:t>
            </a:r>
          </a:p>
          <a:p>
            <a:pPr marL="342900" indent="-342900" algn="just">
              <a:buFont typeface="Arial" panose="020B0604020202020204" pitchFamily="34" charset="0"/>
              <a:buChar char="•"/>
            </a:pPr>
            <a:r>
              <a:rPr lang="en-CA" sz="2500" dirty="0">
                <a:solidFill>
                  <a:srgbClr val="004C8B"/>
                </a:solidFill>
                <a:latin typeface="Martel Heavy"/>
              </a:rPr>
              <a:t>Incorporating as little knowledge as possible into the training process</a:t>
            </a:r>
          </a:p>
          <a:p>
            <a:pPr marL="342900" indent="-342900" algn="just">
              <a:buFont typeface="Arial" panose="020B0604020202020204" pitchFamily="34" charset="0"/>
              <a:buChar char="•"/>
            </a:pPr>
            <a:r>
              <a:rPr lang="en-CA" sz="2500" dirty="0">
                <a:solidFill>
                  <a:srgbClr val="004C8B"/>
                </a:solidFill>
                <a:latin typeface="Martel Heavy"/>
              </a:rPr>
              <a:t>Knowledge transfer between local pieces</a:t>
            </a:r>
          </a:p>
          <a:p>
            <a:pPr marL="342900" indent="-342900" algn="just">
              <a:buFont typeface="Arial" panose="020B0604020202020204" pitchFamily="34" charset="0"/>
              <a:buChar char="•"/>
            </a:pPr>
            <a:r>
              <a:rPr lang="en-CA" sz="2500" dirty="0" err="1">
                <a:solidFill>
                  <a:srgbClr val="004C8B"/>
                </a:solidFill>
                <a:latin typeface="Martel Heavy"/>
              </a:rPr>
              <a:t>Neuroevolutive</a:t>
            </a:r>
            <a:r>
              <a:rPr lang="en-CA" sz="2500" dirty="0">
                <a:solidFill>
                  <a:srgbClr val="004C8B"/>
                </a:solidFill>
                <a:latin typeface="Martel Heavy"/>
              </a:rPr>
              <a:t> algorithms with dynamic observation and action spaces </a:t>
            </a:r>
          </a:p>
          <a:p>
            <a:pPr marL="342900" indent="-342900" algn="just">
              <a:buFont typeface="Arial" panose="020B0604020202020204" pitchFamily="34" charset="0"/>
              <a:buChar char="•"/>
            </a:pPr>
            <a:r>
              <a:rPr lang="en-CA" sz="2500" dirty="0">
                <a:solidFill>
                  <a:srgbClr val="004C8B"/>
                </a:solidFill>
                <a:latin typeface="Martel Heavy"/>
              </a:rPr>
              <a:t>Teaching and Hierarchical Learning on local and global level</a:t>
            </a:r>
          </a:p>
          <a:p>
            <a:pPr marL="342900" indent="-342900" algn="just">
              <a:buFont typeface="Arial" panose="020B0604020202020204" pitchFamily="34" charset="0"/>
              <a:buChar char="•"/>
            </a:pPr>
            <a:r>
              <a:rPr lang="en-CA" sz="2500" dirty="0">
                <a:solidFill>
                  <a:srgbClr val="004C8B"/>
                </a:solidFill>
                <a:latin typeface="Martel Heavy"/>
              </a:rPr>
              <a:t>Sparse Rewards and Reward Engineering with no knowledge inclusion</a:t>
            </a:r>
          </a:p>
          <a:p>
            <a:pPr marL="342900" indent="-342900" algn="just">
              <a:buFont typeface="Arial" panose="020B0604020202020204" pitchFamily="34" charset="0"/>
              <a:buChar char="•"/>
            </a:pPr>
            <a:r>
              <a:rPr lang="en-CA" sz="2500" dirty="0">
                <a:solidFill>
                  <a:srgbClr val="004C8B"/>
                </a:solidFill>
                <a:latin typeface="Martel Heavy"/>
              </a:rPr>
              <a:t>Competitive and Cooperative acting in MAS</a:t>
            </a:r>
          </a:p>
          <a:p>
            <a:pPr algn="just"/>
            <a:endParaRPr lang="en-CA" sz="1800" b="1" dirty="0">
              <a:solidFill>
                <a:srgbClr val="004C8B"/>
              </a:solidFill>
              <a:latin typeface="Martel Heavy"/>
            </a:endParaRPr>
          </a:p>
          <a:p>
            <a:pPr algn="just"/>
            <a:r>
              <a:rPr lang="en-CA" sz="4500" b="1" dirty="0">
                <a:solidFill>
                  <a:srgbClr val="004C8B"/>
                </a:solidFill>
                <a:latin typeface="Martel Heavy"/>
              </a:rPr>
              <a:t>Further Readings</a:t>
            </a:r>
          </a:p>
          <a:p>
            <a:pPr marL="685800" indent="-685800" algn="just">
              <a:buFont typeface="Arial" panose="020B0604020202020204" pitchFamily="34" charset="0"/>
              <a:buChar char="•"/>
            </a:pPr>
            <a:r>
              <a:rPr lang="en-CA" sz="2500" b="1" dirty="0">
                <a:solidFill>
                  <a:srgbClr val="004C8B"/>
                </a:solidFill>
                <a:latin typeface="Martel Heavy"/>
              </a:rPr>
              <a:t>[1]</a:t>
            </a:r>
            <a:r>
              <a:rPr lang="en-CA" sz="2500" dirty="0">
                <a:solidFill>
                  <a:srgbClr val="004C8B"/>
                </a:solidFill>
                <a:latin typeface="Martel Heavy"/>
              </a:rPr>
              <a:t> R.S. Sutton and A. G. </a:t>
            </a:r>
            <a:r>
              <a:rPr lang="en-CA" sz="2500" dirty="0" err="1">
                <a:solidFill>
                  <a:srgbClr val="004C8B"/>
                </a:solidFill>
                <a:latin typeface="Martel Heavy"/>
              </a:rPr>
              <a:t>Barto</a:t>
            </a:r>
            <a:r>
              <a:rPr lang="en-CA" sz="2500" dirty="0">
                <a:solidFill>
                  <a:srgbClr val="004C8B"/>
                </a:solidFill>
                <a:latin typeface="Martel Heavy"/>
              </a:rPr>
              <a:t> (2018), Reinforcement learning: An introduction, MIT press,</a:t>
            </a:r>
          </a:p>
          <a:p>
            <a:pPr marL="685800" indent="-685800" algn="just">
              <a:buFont typeface="Arial" panose="020B0604020202020204" pitchFamily="34" charset="0"/>
              <a:buChar char="•"/>
            </a:pPr>
            <a:r>
              <a:rPr lang="en-CA" sz="2500" b="1" dirty="0">
                <a:solidFill>
                  <a:srgbClr val="004C8B"/>
                </a:solidFill>
                <a:latin typeface="Martel Heavy"/>
              </a:rPr>
              <a:t>[2] </a:t>
            </a:r>
            <a:r>
              <a:rPr lang="en-CA" sz="2500" dirty="0">
                <a:solidFill>
                  <a:srgbClr val="004C8B"/>
                </a:solidFill>
                <a:latin typeface="Martel Heavy"/>
              </a:rPr>
              <a:t>Zhang, S., Cao, J., Yuan, L., Yu, Y., &amp; Zhan, D. C. (2023). Self-Motivated Multi-Agent Exploration. </a:t>
            </a:r>
            <a:r>
              <a:rPr lang="en-CA" sz="2500" dirty="0" err="1">
                <a:solidFill>
                  <a:srgbClr val="004C8B"/>
                </a:solidFill>
                <a:latin typeface="Martel Heavy"/>
              </a:rPr>
              <a:t>arXiv</a:t>
            </a:r>
            <a:r>
              <a:rPr lang="en-CA" sz="2500" dirty="0">
                <a:solidFill>
                  <a:srgbClr val="004C8B"/>
                </a:solidFill>
                <a:latin typeface="Martel Heavy"/>
              </a:rPr>
              <a:t> preprint arXiv:2301.02083</a:t>
            </a:r>
          </a:p>
          <a:p>
            <a:pPr marL="685800" indent="-685800" algn="just">
              <a:buFont typeface="Arial" panose="020B0604020202020204" pitchFamily="34" charset="0"/>
              <a:buChar char="•"/>
            </a:pPr>
            <a:r>
              <a:rPr lang="en-CA" sz="2500" b="1" dirty="0">
                <a:solidFill>
                  <a:srgbClr val="004C8B"/>
                </a:solidFill>
                <a:latin typeface="Martel Heavy"/>
              </a:rPr>
              <a:t>[3] </a:t>
            </a:r>
            <a:r>
              <a:rPr lang="en-CA" sz="2500" dirty="0">
                <a:solidFill>
                  <a:srgbClr val="004C8B"/>
                </a:solidFill>
                <a:latin typeface="Martel Heavy"/>
              </a:rPr>
              <a:t>Mei, Y., Zhou, H., Lan, T., </a:t>
            </a:r>
            <a:r>
              <a:rPr lang="en-CA" sz="2500" dirty="0" err="1">
                <a:solidFill>
                  <a:srgbClr val="004C8B"/>
                </a:solidFill>
                <a:latin typeface="Martel Heavy"/>
              </a:rPr>
              <a:t>Venkataramani</a:t>
            </a:r>
            <a:r>
              <a:rPr lang="en-CA" sz="2500" dirty="0">
                <a:solidFill>
                  <a:srgbClr val="004C8B"/>
                </a:solidFill>
                <a:latin typeface="Martel Heavy"/>
              </a:rPr>
              <a:t>, G., &amp; Wei, P. (2023). MAC-PO: Multi-agent experience replay via collective priority optimization. </a:t>
            </a:r>
            <a:r>
              <a:rPr lang="en-CA" sz="2500" dirty="0" err="1">
                <a:solidFill>
                  <a:srgbClr val="004C8B"/>
                </a:solidFill>
                <a:latin typeface="Martel Heavy"/>
              </a:rPr>
              <a:t>arXiv</a:t>
            </a:r>
            <a:r>
              <a:rPr lang="en-CA" sz="2500" dirty="0">
                <a:solidFill>
                  <a:srgbClr val="004C8B"/>
                </a:solidFill>
                <a:latin typeface="Martel Heavy"/>
              </a:rPr>
              <a:t> preprint arXiv:2302.10418.</a:t>
            </a:r>
          </a:p>
        </p:txBody>
      </p:sp>
      <p:sp>
        <p:nvSpPr>
          <p:cNvPr id="128" name="Pfeil: nach oben gebogen 127">
            <a:extLst>
              <a:ext uri="{FF2B5EF4-FFF2-40B4-BE49-F238E27FC236}">
                <a16:creationId xmlns:a16="http://schemas.microsoft.com/office/drawing/2014/main" id="{E29F5F42-25F7-66A5-DD71-4EB15FDC63F0}"/>
              </a:ext>
            </a:extLst>
          </p:cNvPr>
          <p:cNvSpPr/>
          <p:nvPr/>
        </p:nvSpPr>
        <p:spPr>
          <a:xfrm rot="5400000">
            <a:off x="7016828" y="13638656"/>
            <a:ext cx="845768" cy="4315204"/>
          </a:xfrm>
          <a:prstGeom prst="bentUpArrow">
            <a:avLst>
              <a:gd name="adj1" fmla="val 41498"/>
              <a:gd name="adj2" fmla="val 39997"/>
              <a:gd name="adj3" fmla="val 29499"/>
            </a:avLst>
          </a:prstGeom>
          <a:solidFill>
            <a:srgbClr val="C55A11"/>
          </a:solidFill>
          <a:ln>
            <a:noFill/>
          </a:ln>
          <a:effectLst>
            <a:outerShdw blurRad="50800" dist="38100" dir="540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0" name="Imagen 19">
            <a:extLst>
              <a:ext uri="{FF2B5EF4-FFF2-40B4-BE49-F238E27FC236}">
                <a16:creationId xmlns:a16="http://schemas.microsoft.com/office/drawing/2014/main" id="{C94B0E89-7B5C-240B-AE9D-DB08031637AC}"/>
              </a:ext>
            </a:extLst>
          </p:cNvPr>
          <p:cNvPicPr>
            <a:picLocks noChangeAspect="1"/>
          </p:cNvPicPr>
          <p:nvPr/>
        </p:nvPicPr>
        <p:blipFill>
          <a:blip r:embed="rId19">
            <a:alphaModFix amt="40000"/>
          </a:blip>
          <a:stretch>
            <a:fillRect/>
          </a:stretch>
        </p:blipFill>
        <p:spPr>
          <a:xfrm>
            <a:off x="22791472" y="7590149"/>
            <a:ext cx="550507" cy="550507"/>
          </a:xfrm>
          <a:prstGeom prst="rect">
            <a:avLst/>
          </a:prstGeom>
          <a:noFill/>
          <a:effectLst>
            <a:outerShdw blurRad="50800" dist="50800" dir="5400000" algn="ctr" rotWithShape="0">
              <a:srgbClr val="000000">
                <a:alpha val="0"/>
              </a:srgbClr>
            </a:outerShdw>
          </a:effectLst>
        </p:spPr>
      </p:pic>
      <p:sp>
        <p:nvSpPr>
          <p:cNvPr id="5" name="Textfeld 4">
            <a:extLst>
              <a:ext uri="{FF2B5EF4-FFF2-40B4-BE49-F238E27FC236}">
                <a16:creationId xmlns:a16="http://schemas.microsoft.com/office/drawing/2014/main" id="{8715CAB0-DF71-B45C-9DBA-1B235E89BEBD}"/>
              </a:ext>
            </a:extLst>
          </p:cNvPr>
          <p:cNvSpPr txBox="1"/>
          <p:nvPr/>
        </p:nvSpPr>
        <p:spPr>
          <a:xfrm>
            <a:off x="9270701" y="19240693"/>
            <a:ext cx="5040947" cy="477054"/>
          </a:xfrm>
          <a:prstGeom prst="rect">
            <a:avLst/>
          </a:prstGeom>
          <a:noFill/>
        </p:spPr>
        <p:txBody>
          <a:bodyPr wrap="square" rtlCol="0">
            <a:spAutoFit/>
          </a:bodyPr>
          <a:lstStyle/>
          <a:p>
            <a:r>
              <a:rPr lang="de-DE" sz="2500" b="1" i="0" dirty="0">
                <a:solidFill>
                  <a:srgbClr val="004C8B"/>
                </a:solidFill>
                <a:latin typeface="Open Sans" charset="0"/>
                <a:ea typeface="Open Sans" charset="0"/>
                <a:cs typeface="Open Sans" charset="0"/>
              </a:rPr>
              <a:t>RESEARCH FOCUS</a:t>
            </a:r>
            <a:endParaRPr lang="de-DE" sz="2500" b="1" i="0" dirty="0">
              <a:latin typeface="Open Sans" charset="0"/>
              <a:ea typeface="Open Sans" charset="0"/>
              <a:cs typeface="Open Sans" charset="0"/>
            </a:endParaRPr>
          </a:p>
        </p:txBody>
      </p:sp>
      <p:sp>
        <p:nvSpPr>
          <p:cNvPr id="6" name="Textfeld 5">
            <a:extLst>
              <a:ext uri="{FF2B5EF4-FFF2-40B4-BE49-F238E27FC236}">
                <a16:creationId xmlns:a16="http://schemas.microsoft.com/office/drawing/2014/main" id="{0004E3C4-1453-2566-8D16-43C3ED0F7D0C}"/>
              </a:ext>
            </a:extLst>
          </p:cNvPr>
          <p:cNvSpPr txBox="1"/>
          <p:nvPr/>
        </p:nvSpPr>
        <p:spPr>
          <a:xfrm>
            <a:off x="18594353" y="19105482"/>
            <a:ext cx="3638796" cy="477054"/>
          </a:xfrm>
          <a:prstGeom prst="rect">
            <a:avLst/>
          </a:prstGeom>
          <a:noFill/>
        </p:spPr>
        <p:txBody>
          <a:bodyPr wrap="square" rtlCol="0">
            <a:spAutoFit/>
          </a:bodyPr>
          <a:lstStyle/>
          <a:p>
            <a:r>
              <a:rPr lang="de-DE" sz="2500" b="1" i="0" dirty="0">
                <a:solidFill>
                  <a:srgbClr val="004C8B"/>
                </a:solidFill>
                <a:latin typeface="Open Sans" charset="0"/>
                <a:ea typeface="Open Sans" charset="0"/>
                <a:cs typeface="Open Sans" charset="0"/>
              </a:rPr>
              <a:t>CONTACT</a:t>
            </a:r>
            <a:endParaRPr lang="de-DE" sz="2500" b="1" i="0" dirty="0">
              <a:latin typeface="Open Sans" charset="0"/>
              <a:ea typeface="Open Sans" charset="0"/>
              <a:cs typeface="Open Sans" charset="0"/>
            </a:endParaRPr>
          </a:p>
        </p:txBody>
      </p:sp>
      <p:sp>
        <p:nvSpPr>
          <p:cNvPr id="18" name="Rechteck 17">
            <a:extLst>
              <a:ext uri="{FF2B5EF4-FFF2-40B4-BE49-F238E27FC236}">
                <a16:creationId xmlns:a16="http://schemas.microsoft.com/office/drawing/2014/main" id="{6AC3B7B4-D293-536F-86B9-E089BEB032BF}"/>
              </a:ext>
            </a:extLst>
          </p:cNvPr>
          <p:cNvSpPr/>
          <p:nvPr/>
        </p:nvSpPr>
        <p:spPr>
          <a:xfrm>
            <a:off x="9342551" y="19688712"/>
            <a:ext cx="1149901" cy="81306"/>
          </a:xfrm>
          <a:prstGeom prst="rect">
            <a:avLst/>
          </a:prstGeom>
          <a:solidFill>
            <a:srgbClr val="004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424">
              <a:ln>
                <a:noFill/>
              </a:ln>
              <a:noFill/>
            </a:endParaRPr>
          </a:p>
        </p:txBody>
      </p:sp>
      <p:pic>
        <p:nvPicPr>
          <p:cNvPr id="22" name="Grafik 21">
            <a:extLst>
              <a:ext uri="{FF2B5EF4-FFF2-40B4-BE49-F238E27FC236}">
                <a16:creationId xmlns:a16="http://schemas.microsoft.com/office/drawing/2014/main" id="{7DF27543-13BC-FE23-E9E0-59F2A0B664C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418879" y="19452266"/>
            <a:ext cx="3929379" cy="1178814"/>
          </a:xfrm>
          <a:prstGeom prst="rect">
            <a:avLst/>
          </a:prstGeom>
        </p:spPr>
      </p:pic>
      <p:sp>
        <p:nvSpPr>
          <p:cNvPr id="23" name="Rechteck 22">
            <a:extLst>
              <a:ext uri="{FF2B5EF4-FFF2-40B4-BE49-F238E27FC236}">
                <a16:creationId xmlns:a16="http://schemas.microsoft.com/office/drawing/2014/main" id="{A0B7149E-A71E-244C-7C84-DD8EEC9CE0A3}"/>
              </a:ext>
            </a:extLst>
          </p:cNvPr>
          <p:cNvSpPr/>
          <p:nvPr/>
        </p:nvSpPr>
        <p:spPr>
          <a:xfrm>
            <a:off x="18725987" y="19594197"/>
            <a:ext cx="1149901" cy="81306"/>
          </a:xfrm>
          <a:prstGeom prst="rect">
            <a:avLst/>
          </a:prstGeom>
          <a:solidFill>
            <a:srgbClr val="004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424">
              <a:ln>
                <a:noFill/>
              </a:ln>
              <a:noFill/>
            </a:endParaRPr>
          </a:p>
        </p:txBody>
      </p:sp>
    </p:spTree>
    <p:extLst>
      <p:ext uri="{BB962C8B-B14F-4D97-AF65-F5344CB8AC3E}">
        <p14:creationId xmlns:p14="http://schemas.microsoft.com/office/powerpoint/2010/main" val="2544453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1B5EE8-98E3-0AA5-FDE4-1ABD7C80BC99}"/>
              </a:ext>
            </a:extLst>
          </p:cNvPr>
          <p:cNvSpPr>
            <a:spLocks noGrp="1"/>
          </p:cNvSpPr>
          <p:nvPr>
            <p:ph type="ctrTitle"/>
          </p:nvPr>
        </p:nvSpPr>
        <p:spPr>
          <a:xfrm>
            <a:off x="1313585" y="2227486"/>
            <a:ext cx="17620771" cy="1435161"/>
          </a:xfrm>
        </p:spPr>
        <p:txBody>
          <a:bodyPr/>
          <a:lstStyle/>
          <a:p>
            <a:r>
              <a:rPr lang="en-CA" dirty="0"/>
              <a:t>Deep Reinforcement Learning for Multi-Agent Systems on the Example of Chess</a:t>
            </a:r>
          </a:p>
        </p:txBody>
      </p:sp>
      <p:sp>
        <p:nvSpPr>
          <p:cNvPr id="10" name="Textplatzhalter 9">
            <a:extLst>
              <a:ext uri="{FF2B5EF4-FFF2-40B4-BE49-F238E27FC236}">
                <a16:creationId xmlns:a16="http://schemas.microsoft.com/office/drawing/2014/main" id="{33D4BEED-E4FA-A539-B22F-81F9D859C4CF}"/>
              </a:ext>
            </a:extLst>
          </p:cNvPr>
          <p:cNvSpPr>
            <a:spLocks noGrp="1"/>
          </p:cNvSpPr>
          <p:nvPr>
            <p:ph type="body" sz="quarter" idx="24"/>
          </p:nvPr>
        </p:nvSpPr>
        <p:spPr>
          <a:xfrm>
            <a:off x="1418880" y="1469249"/>
            <a:ext cx="9534981" cy="575362"/>
          </a:xfrm>
        </p:spPr>
        <p:txBody>
          <a:bodyPr/>
          <a:lstStyle/>
          <a:p>
            <a:r>
              <a:rPr lang="en-CA" dirty="0"/>
              <a:t>Department of Computer Science</a:t>
            </a:r>
          </a:p>
        </p:txBody>
      </p:sp>
      <p:sp>
        <p:nvSpPr>
          <p:cNvPr id="13" name="Textplatzhalter 12">
            <a:extLst>
              <a:ext uri="{FF2B5EF4-FFF2-40B4-BE49-F238E27FC236}">
                <a16:creationId xmlns:a16="http://schemas.microsoft.com/office/drawing/2014/main" id="{50745873-E4AD-7108-D0B5-F54BA9871AF0}"/>
              </a:ext>
            </a:extLst>
          </p:cNvPr>
          <p:cNvSpPr>
            <a:spLocks noGrp="1"/>
          </p:cNvSpPr>
          <p:nvPr>
            <p:ph type="body" sz="quarter" idx="4294967295"/>
          </p:nvPr>
        </p:nvSpPr>
        <p:spPr>
          <a:xfrm>
            <a:off x="9293425" y="19900368"/>
            <a:ext cx="6898525" cy="484433"/>
          </a:xfrm>
        </p:spPr>
        <p:txBody>
          <a:bodyPr>
            <a:noAutofit/>
          </a:bodyPr>
          <a:lstStyle/>
          <a:p>
            <a:pPr marL="0" indent="0">
              <a:lnSpc>
                <a:spcPct val="100000"/>
              </a:lnSpc>
              <a:buNone/>
            </a:pPr>
            <a:r>
              <a:rPr lang="en-CA" sz="2500" dirty="0">
                <a:latin typeface="Open Sans" panose="020B0606030504020204" pitchFamily="34" charset="0"/>
                <a:ea typeface="Open Sans" panose="020B0606030504020204" pitchFamily="34" charset="0"/>
                <a:cs typeface="Open Sans" panose="020B0606030504020204" pitchFamily="34" charset="0"/>
              </a:rPr>
              <a:t>Reinforcement Learning </a:t>
            </a:r>
            <a:br>
              <a:rPr lang="en-CA" sz="2500" dirty="0">
                <a:latin typeface="Open Sans" panose="020B0606030504020204" pitchFamily="34" charset="0"/>
                <a:ea typeface="Open Sans" panose="020B0606030504020204" pitchFamily="34" charset="0"/>
                <a:cs typeface="Open Sans" panose="020B0606030504020204" pitchFamily="34" charset="0"/>
              </a:rPr>
            </a:br>
            <a:r>
              <a:rPr lang="en-CA" sz="2500" dirty="0">
                <a:latin typeface="Open Sans" panose="020B0606030504020204" pitchFamily="34" charset="0"/>
                <a:ea typeface="Open Sans" panose="020B0606030504020204" pitchFamily="34" charset="0"/>
                <a:cs typeface="Open Sans" panose="020B0606030504020204" pitchFamily="34" charset="0"/>
              </a:rPr>
              <a:t>Multi-Agent Systems</a:t>
            </a:r>
          </a:p>
        </p:txBody>
      </p:sp>
      <p:sp>
        <p:nvSpPr>
          <p:cNvPr id="14" name="Textplatzhalter 12">
            <a:extLst>
              <a:ext uri="{FF2B5EF4-FFF2-40B4-BE49-F238E27FC236}">
                <a16:creationId xmlns:a16="http://schemas.microsoft.com/office/drawing/2014/main" id="{2C8D22A7-521E-763A-FAD1-2545AB8A5E9A}"/>
              </a:ext>
            </a:extLst>
          </p:cNvPr>
          <p:cNvSpPr txBox="1">
            <a:spLocks/>
          </p:cNvSpPr>
          <p:nvPr/>
        </p:nvSpPr>
        <p:spPr>
          <a:xfrm>
            <a:off x="18594353" y="20045292"/>
            <a:ext cx="10485143" cy="507367"/>
          </a:xfrm>
          <a:prstGeom prst="rect">
            <a:avLst/>
          </a:prstGeom>
        </p:spPr>
        <p:txBody>
          <a:bodyPr vert="horz" lIns="91440" tIns="45720" rIns="91440" bIns="45720" rtlCol="0" anchor="t" anchorCtr="0">
            <a:noAutofit/>
          </a:bodyPr>
          <a:lstStyle>
            <a:lvl1pPr marL="0" indent="0" algn="l" defTabSz="2832080" rtl="0" eaLnBrk="1" latinLnBrk="0" hangingPunct="1">
              <a:lnSpc>
                <a:spcPct val="20000"/>
              </a:lnSpc>
              <a:spcBef>
                <a:spcPts val="3097"/>
              </a:spcBef>
              <a:buFont typeface="Arial" panose="020B0604020202020204" pitchFamily="34" charset="0"/>
              <a:buNone/>
              <a:defRPr sz="2000" b="0" i="0" kern="1200" baseline="0">
                <a:solidFill>
                  <a:schemeClr val="tx1"/>
                </a:solidFill>
                <a:latin typeface="Open Sans" charset="0"/>
                <a:ea typeface="Open Sans" charset="0"/>
                <a:cs typeface="Open Sans" charset="0"/>
              </a:defRPr>
            </a:lvl1pPr>
            <a:lvl2pPr marL="2124060" indent="-708020" algn="l" defTabSz="2832080" rtl="0" eaLnBrk="1" latinLnBrk="0" hangingPunct="1">
              <a:lnSpc>
                <a:spcPct val="90000"/>
              </a:lnSpc>
              <a:spcBef>
                <a:spcPts val="1549"/>
              </a:spcBef>
              <a:buFont typeface="Arial" panose="020B0604020202020204" pitchFamily="34" charset="0"/>
              <a:buChar char="•"/>
              <a:defRPr sz="7433" kern="1200">
                <a:solidFill>
                  <a:schemeClr val="tx1"/>
                </a:solidFill>
                <a:latin typeface="+mn-lt"/>
                <a:ea typeface="+mn-ea"/>
                <a:cs typeface="+mn-cs"/>
              </a:defRPr>
            </a:lvl2pPr>
            <a:lvl3pPr marL="3540100" indent="-708020" algn="l" defTabSz="2832080" rtl="0" eaLnBrk="1" latinLnBrk="0" hangingPunct="1">
              <a:lnSpc>
                <a:spcPct val="90000"/>
              </a:lnSpc>
              <a:spcBef>
                <a:spcPts val="1549"/>
              </a:spcBef>
              <a:buFont typeface="Arial" panose="020B0604020202020204" pitchFamily="34" charset="0"/>
              <a:buChar char="•"/>
              <a:defRPr sz="6194" kern="1200">
                <a:solidFill>
                  <a:schemeClr val="tx1"/>
                </a:solidFill>
                <a:latin typeface="+mn-lt"/>
                <a:ea typeface="+mn-ea"/>
                <a:cs typeface="+mn-cs"/>
              </a:defRPr>
            </a:lvl3pPr>
            <a:lvl4pPr marL="495613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4pPr>
            <a:lvl5pPr marL="637217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5pPr>
            <a:lvl6pPr marL="778821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6pPr>
            <a:lvl7pPr marL="920425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7pPr>
            <a:lvl8pPr marL="1062029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8pPr>
            <a:lvl9pPr marL="12036339" indent="-708020" algn="l" defTabSz="2832080" rtl="0" eaLnBrk="1" latinLnBrk="0" hangingPunct="1">
              <a:lnSpc>
                <a:spcPct val="90000"/>
              </a:lnSpc>
              <a:spcBef>
                <a:spcPts val="1549"/>
              </a:spcBef>
              <a:buFont typeface="Arial" panose="020B0604020202020204" pitchFamily="34" charset="0"/>
              <a:buChar char="•"/>
              <a:defRPr sz="5575" kern="1200">
                <a:solidFill>
                  <a:schemeClr val="tx1"/>
                </a:solidFill>
                <a:latin typeface="+mn-lt"/>
                <a:ea typeface="+mn-ea"/>
                <a:cs typeface="+mn-cs"/>
              </a:defRPr>
            </a:lvl9pPr>
          </a:lstStyle>
          <a:p>
            <a:r>
              <a:rPr lang="en-CA" sz="2500" b="1" dirty="0"/>
              <a:t>Helen Haase (</a:t>
            </a:r>
            <a:r>
              <a:rPr lang="en-CA" sz="2500" b="1" dirty="0" err="1"/>
              <a:t>B.Sc</a:t>
            </a:r>
            <a:r>
              <a:rPr lang="en-CA" sz="2500" b="1" dirty="0"/>
              <a:t>)                          Prof. Dr. Thomas </a:t>
            </a:r>
            <a:r>
              <a:rPr lang="en-CA" sz="2500" b="1" dirty="0" err="1"/>
              <a:t>Clemen</a:t>
            </a:r>
            <a:endParaRPr lang="en-CA" sz="2500" b="1" dirty="0"/>
          </a:p>
          <a:p>
            <a:r>
              <a:rPr lang="en-CA" sz="2500" dirty="0"/>
              <a:t>Helen.Haase@haw-hamburg.de    Thomas.Clemen@haw-hamburg.de  </a:t>
            </a:r>
          </a:p>
        </p:txBody>
      </p:sp>
      <p:sp>
        <p:nvSpPr>
          <p:cNvPr id="15" name="Textfeld 14">
            <a:extLst>
              <a:ext uri="{FF2B5EF4-FFF2-40B4-BE49-F238E27FC236}">
                <a16:creationId xmlns:a16="http://schemas.microsoft.com/office/drawing/2014/main" id="{5A745758-904B-B27C-35F0-691B4E9E64BD}"/>
              </a:ext>
            </a:extLst>
          </p:cNvPr>
          <p:cNvSpPr txBox="1"/>
          <p:nvPr/>
        </p:nvSpPr>
        <p:spPr>
          <a:xfrm>
            <a:off x="1243696" y="6613529"/>
            <a:ext cx="23347867" cy="6555641"/>
          </a:xfrm>
          <a:prstGeom prst="rect">
            <a:avLst/>
          </a:prstGeom>
          <a:noFill/>
        </p:spPr>
        <p:txBody>
          <a:bodyPr wrap="square" numCol="3" spcCol="720000" rtlCol="0">
            <a:spAutoFit/>
          </a:bodyPr>
          <a:lstStyle/>
          <a:p>
            <a:pPr algn="just"/>
            <a:r>
              <a:rPr lang="en-CA" sz="4500" b="1" dirty="0">
                <a:solidFill>
                  <a:srgbClr val="004C8B"/>
                </a:solidFill>
                <a:latin typeface="Martel Heavy"/>
              </a:rPr>
              <a:t>Methods</a:t>
            </a:r>
          </a:p>
          <a:p>
            <a:r>
              <a:rPr lang="en-CA" sz="3500" b="1" dirty="0">
                <a:solidFill>
                  <a:srgbClr val="004C8B"/>
                </a:solidFill>
                <a:latin typeface="Martel Heavy"/>
              </a:rPr>
              <a:t>Phase 1 – Approximating an action space through a frequency distribution</a:t>
            </a:r>
          </a:p>
          <a:p>
            <a:pPr marL="342900" indent="-342900" algn="just">
              <a:buFont typeface="Arial" panose="020B0604020202020204" pitchFamily="34" charset="0"/>
              <a:buChar char="•"/>
            </a:pPr>
            <a:r>
              <a:rPr lang="en-CA" sz="2500" dirty="0">
                <a:solidFill>
                  <a:srgbClr val="004C8B"/>
                </a:solidFill>
                <a:latin typeface="Martel Heavy"/>
              </a:rPr>
              <a:t>Take a dataset of thousands of played games from </a:t>
            </a:r>
            <a:r>
              <a:rPr lang="en-CA" sz="2500" dirty="0" err="1">
                <a:solidFill>
                  <a:srgbClr val="004C8B"/>
                </a:solidFill>
                <a:latin typeface="Martel Heavy"/>
              </a:rPr>
              <a:t>LichessAPI</a:t>
            </a:r>
            <a:r>
              <a:rPr lang="en-CA" sz="2500" dirty="0">
                <a:solidFill>
                  <a:srgbClr val="004C8B"/>
                </a:solidFill>
                <a:latin typeface="Martel Heavy"/>
              </a:rPr>
              <a:t> and clean the dataset</a:t>
            </a:r>
          </a:p>
          <a:p>
            <a:pPr marL="342900" indent="-342900" algn="just">
              <a:buFont typeface="Arial" panose="020B0604020202020204" pitchFamily="34" charset="0"/>
              <a:buChar char="•"/>
            </a:pPr>
            <a:r>
              <a:rPr lang="en-CA" sz="2500" dirty="0">
                <a:solidFill>
                  <a:srgbClr val="004C8B"/>
                </a:solidFill>
                <a:latin typeface="Martel Heavy"/>
              </a:rPr>
              <a:t>Convert the algebraic notation of each game into action samples of each individual piece, calculate a frequency distribution and training samples</a:t>
            </a:r>
          </a:p>
          <a:p>
            <a:pPr marL="342900" indent="-342900" algn="just">
              <a:buFont typeface="Arial" panose="020B0604020202020204" pitchFamily="34" charset="0"/>
              <a:buChar char="•"/>
            </a:pPr>
            <a:r>
              <a:rPr lang="en-CA" sz="2500" dirty="0">
                <a:solidFill>
                  <a:srgbClr val="004C8B"/>
                </a:solidFill>
                <a:latin typeface="Martel Heavy"/>
              </a:rPr>
              <a:t>Use frequency distribution as a starting place of the action space of each piece</a:t>
            </a:r>
          </a:p>
          <a:p>
            <a:pPr marL="342900" indent="-342900" algn="just">
              <a:buFont typeface="Arial" panose="020B0604020202020204" pitchFamily="34" charset="0"/>
              <a:buChar char="•"/>
            </a:pPr>
            <a:endParaRPr lang="en-CA" sz="2500" dirty="0">
              <a:solidFill>
                <a:srgbClr val="004C8B"/>
              </a:solidFill>
              <a:latin typeface="Martel Heavy"/>
            </a:endParaRPr>
          </a:p>
          <a:p>
            <a:pPr marL="342900" indent="-342900" algn="just">
              <a:buFont typeface="Arial" panose="020B0604020202020204" pitchFamily="34" charset="0"/>
              <a:buChar char="•"/>
            </a:pPr>
            <a:endParaRPr lang="en-CA" sz="2500" dirty="0">
              <a:solidFill>
                <a:srgbClr val="004C8B"/>
              </a:solidFill>
              <a:latin typeface="Martel Heavy"/>
            </a:endParaRPr>
          </a:p>
          <a:p>
            <a:pPr algn="just"/>
            <a:endParaRPr lang="en-CA" sz="2500" dirty="0">
              <a:solidFill>
                <a:srgbClr val="004C8B"/>
              </a:solidFill>
              <a:latin typeface="Martel Heavy"/>
            </a:endParaRPr>
          </a:p>
          <a:p>
            <a:pPr marL="342900" indent="-342900" algn="just">
              <a:buFont typeface="Arial" panose="020B0604020202020204" pitchFamily="34" charset="0"/>
              <a:buChar char="•"/>
            </a:pPr>
            <a:endParaRPr lang="en-CA" sz="2500" dirty="0">
              <a:solidFill>
                <a:srgbClr val="004C8B"/>
              </a:solidFill>
              <a:latin typeface="Martel Heavy"/>
            </a:endParaRPr>
          </a:p>
          <a:p>
            <a:pPr marL="342900" indent="-342900" algn="just">
              <a:buFont typeface="Arial" panose="020B0604020202020204" pitchFamily="34" charset="0"/>
              <a:buChar char="•"/>
            </a:pPr>
            <a:endParaRPr lang="en-CA" sz="2500" dirty="0">
              <a:solidFill>
                <a:srgbClr val="004C8B"/>
              </a:solidFill>
              <a:latin typeface="Martel Heavy"/>
            </a:endParaRPr>
          </a:p>
          <a:p>
            <a:pPr algn="just"/>
            <a:r>
              <a:rPr lang="en-CA" sz="4500" b="1" dirty="0">
                <a:solidFill>
                  <a:srgbClr val="004C8B"/>
                </a:solidFill>
                <a:latin typeface="Martel Heavy"/>
              </a:rPr>
              <a:t>Results</a:t>
            </a:r>
          </a:p>
          <a:p>
            <a:pPr marL="342900" indent="-342900" algn="just">
              <a:buFont typeface="Arial" panose="020B0604020202020204" pitchFamily="34" charset="0"/>
              <a:buChar char="•"/>
            </a:pPr>
            <a:r>
              <a:rPr lang="en-CA" sz="2500" dirty="0">
                <a:solidFill>
                  <a:srgbClr val="004C8B"/>
                </a:solidFill>
                <a:latin typeface="Martel Heavy"/>
              </a:rPr>
              <a:t>After performing a small subset of 65 games the frequency distribution can be derived individually per color, piece type, and even for each individual piece</a:t>
            </a:r>
          </a:p>
          <a:p>
            <a:pPr marL="342900" indent="-342900" algn="just">
              <a:buFont typeface="Arial" panose="020B0604020202020204" pitchFamily="34" charset="0"/>
              <a:buChar char="•"/>
            </a:pPr>
            <a:r>
              <a:rPr lang="en-CA" sz="2500" dirty="0">
                <a:solidFill>
                  <a:srgbClr val="004C8B"/>
                </a:solidFill>
                <a:latin typeface="Martel Heavy"/>
              </a:rPr>
              <a:t>These distribution yielded a complete action space of each piece, while already incorporating strategic preferences of each piece</a:t>
            </a: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2500" b="1" dirty="0">
              <a:solidFill>
                <a:srgbClr val="004C8B"/>
              </a:solidFill>
              <a:latin typeface="Martel Heavy"/>
            </a:endParaRPr>
          </a:p>
          <a:p>
            <a:pPr marL="342900" indent="-342900" algn="just">
              <a:buFont typeface="Arial" panose="020B0604020202020204" pitchFamily="34" charset="0"/>
              <a:buChar char="•"/>
            </a:pPr>
            <a:endParaRPr lang="en-CA" sz="4500" b="1" dirty="0">
              <a:solidFill>
                <a:srgbClr val="004C8B"/>
              </a:solidFill>
              <a:latin typeface="Martel Heavy"/>
            </a:endParaRPr>
          </a:p>
          <a:p>
            <a:pPr algn="just"/>
            <a:endParaRPr lang="en-CA" sz="4500" b="1" dirty="0">
              <a:solidFill>
                <a:srgbClr val="004C8B"/>
              </a:solidFill>
              <a:latin typeface="Martel Heavy"/>
            </a:endParaRPr>
          </a:p>
          <a:p>
            <a:pPr algn="just"/>
            <a:endParaRPr lang="en-CA" sz="2500" b="1" dirty="0">
              <a:solidFill>
                <a:srgbClr val="004C8B"/>
              </a:solidFill>
              <a:latin typeface="Martel Heavy"/>
            </a:endParaRPr>
          </a:p>
          <a:p>
            <a:pPr algn="just"/>
            <a:endParaRPr lang="en-CA" sz="2500" b="1" dirty="0">
              <a:solidFill>
                <a:srgbClr val="004C8B"/>
              </a:solidFill>
              <a:latin typeface="Martel Heavy"/>
            </a:endParaRPr>
          </a:p>
          <a:p>
            <a:pPr algn="just"/>
            <a:endParaRPr lang="en-CA" sz="2500" b="1" dirty="0">
              <a:solidFill>
                <a:srgbClr val="004C8B"/>
              </a:solidFill>
              <a:latin typeface="Martel Heavy"/>
            </a:endParaRPr>
          </a:p>
          <a:p>
            <a:pPr algn="just"/>
            <a:endParaRPr lang="en-CA" sz="2500" dirty="0">
              <a:solidFill>
                <a:srgbClr val="004C8B"/>
              </a:solidFill>
              <a:latin typeface="Martel Heavy"/>
            </a:endParaRPr>
          </a:p>
        </p:txBody>
      </p:sp>
      <p:grpSp>
        <p:nvGrpSpPr>
          <p:cNvPr id="100" name="Gruppieren 99">
            <a:extLst>
              <a:ext uri="{FF2B5EF4-FFF2-40B4-BE49-F238E27FC236}">
                <a16:creationId xmlns:a16="http://schemas.microsoft.com/office/drawing/2014/main" id="{3A7CD113-5F79-A829-207A-F1341F788A66}"/>
              </a:ext>
            </a:extLst>
          </p:cNvPr>
          <p:cNvGrpSpPr/>
          <p:nvPr/>
        </p:nvGrpSpPr>
        <p:grpSpPr>
          <a:xfrm>
            <a:off x="18995266" y="3670406"/>
            <a:ext cx="10030345" cy="6765943"/>
            <a:chOff x="18944535" y="12607270"/>
            <a:chExt cx="10375600" cy="6998834"/>
          </a:xfrm>
        </p:grpSpPr>
        <p:grpSp>
          <p:nvGrpSpPr>
            <p:cNvPr id="196" name="Gruppieren 195">
              <a:extLst>
                <a:ext uri="{FF2B5EF4-FFF2-40B4-BE49-F238E27FC236}">
                  <a16:creationId xmlns:a16="http://schemas.microsoft.com/office/drawing/2014/main" id="{C1DCCA10-FF37-7E1F-FC2A-6FDAFA88E916}"/>
                </a:ext>
              </a:extLst>
            </p:cNvPr>
            <p:cNvGrpSpPr/>
            <p:nvPr/>
          </p:nvGrpSpPr>
          <p:grpSpPr>
            <a:xfrm>
              <a:off x="18944535" y="12607270"/>
              <a:ext cx="10375600" cy="6998834"/>
              <a:chOff x="20259675" y="2955522"/>
              <a:chExt cx="10375600" cy="6998834"/>
            </a:xfrm>
          </p:grpSpPr>
          <p:pic>
            <p:nvPicPr>
              <p:cNvPr id="3" name="Grafik 2" descr="Ein Bild, das Spiele, Brettspiel, Hallensportarten, Screenshot enthält.&#10;&#10;Automatisch generierte Beschreibung">
                <a:extLst>
                  <a:ext uri="{FF2B5EF4-FFF2-40B4-BE49-F238E27FC236}">
                    <a16:creationId xmlns:a16="http://schemas.microsoft.com/office/drawing/2014/main" id="{B40679F8-892C-FC7D-4E38-02950005A08C}"/>
                  </a:ext>
                </a:extLst>
              </p:cNvPr>
              <p:cNvPicPr>
                <a:picLocks noChangeAspect="1"/>
              </p:cNvPicPr>
              <p:nvPr/>
            </p:nvPicPr>
            <p:blipFill>
              <a:blip r:embed="rId2">
                <a:alphaModFix amt="55000"/>
              </a:blip>
              <a:stretch>
                <a:fillRect/>
              </a:stretch>
            </p:blipFill>
            <p:spPr>
              <a:xfrm>
                <a:off x="20259675" y="2955522"/>
                <a:ext cx="6305925" cy="6402684"/>
              </a:xfrm>
              <a:prstGeom prst="rect">
                <a:avLst/>
              </a:prstGeom>
              <a:noFill/>
            </p:spPr>
          </p:pic>
          <p:pic>
            <p:nvPicPr>
              <p:cNvPr id="4" name="Grafik 3" descr="Ein Bild, das Spiele, Brettspiel, Hallensportarten, Screenshot enthält.&#10;&#10;Automatisch generierte Beschreibung">
                <a:extLst>
                  <a:ext uri="{FF2B5EF4-FFF2-40B4-BE49-F238E27FC236}">
                    <a16:creationId xmlns:a16="http://schemas.microsoft.com/office/drawing/2014/main" id="{6E4364C0-628F-1DB3-4FD6-AEBB4231E3D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121000"/>
                        </a14:imgEffect>
                      </a14:imgLayer>
                    </a14:imgProps>
                  </a:ext>
                </a:extLst>
              </a:blip>
              <a:srcRect l="50241" t="38723" r="27283" b="105"/>
              <a:stretch/>
            </p:blipFill>
            <p:spPr>
              <a:xfrm>
                <a:off x="23412638" y="5416858"/>
                <a:ext cx="1417320" cy="3916681"/>
              </a:xfrm>
              <a:prstGeom prst="rect">
                <a:avLst/>
              </a:prstGeom>
              <a:ln w="31750">
                <a:solidFill>
                  <a:schemeClr val="tx1"/>
                </a:solidFill>
              </a:ln>
            </p:spPr>
          </p:pic>
          <p:sp>
            <p:nvSpPr>
              <p:cNvPr id="93" name="Pfeil: nach unten 92">
                <a:extLst>
                  <a:ext uri="{FF2B5EF4-FFF2-40B4-BE49-F238E27FC236}">
                    <a16:creationId xmlns:a16="http://schemas.microsoft.com/office/drawing/2014/main" id="{AAD2C15A-3CFE-6AD0-E4BE-F029E758F962}"/>
                  </a:ext>
                </a:extLst>
              </p:cNvPr>
              <p:cNvSpPr/>
              <p:nvPr/>
            </p:nvSpPr>
            <p:spPr>
              <a:xfrm rot="10800000">
                <a:off x="24292309" y="6023162"/>
                <a:ext cx="338021" cy="369331"/>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dirty="0"/>
              </a:p>
            </p:txBody>
          </p:sp>
          <p:sp>
            <p:nvSpPr>
              <p:cNvPr id="94" name="Pfeil: nach unten 93">
                <a:extLst>
                  <a:ext uri="{FF2B5EF4-FFF2-40B4-BE49-F238E27FC236}">
                    <a16:creationId xmlns:a16="http://schemas.microsoft.com/office/drawing/2014/main" id="{90F465CE-1881-6D73-B5BA-217E93061BA3}"/>
                  </a:ext>
                </a:extLst>
              </p:cNvPr>
              <p:cNvSpPr/>
              <p:nvPr/>
            </p:nvSpPr>
            <p:spPr>
              <a:xfrm rot="5400000">
                <a:off x="24035248" y="5643333"/>
                <a:ext cx="338021" cy="338020"/>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dirty="0"/>
              </a:p>
            </p:txBody>
          </p:sp>
          <p:sp>
            <p:nvSpPr>
              <p:cNvPr id="98" name="Textfeld 97">
                <a:extLst>
                  <a:ext uri="{FF2B5EF4-FFF2-40B4-BE49-F238E27FC236}">
                    <a16:creationId xmlns:a16="http://schemas.microsoft.com/office/drawing/2014/main" id="{85BD9B00-63FC-0673-AD52-F382A20FCDB6}"/>
                  </a:ext>
                </a:extLst>
              </p:cNvPr>
              <p:cNvSpPr txBox="1"/>
              <p:nvPr/>
            </p:nvSpPr>
            <p:spPr>
              <a:xfrm>
                <a:off x="24197404" y="5363615"/>
                <a:ext cx="761271" cy="382045"/>
              </a:xfrm>
              <a:prstGeom prst="rect">
                <a:avLst/>
              </a:prstGeom>
              <a:noFill/>
            </p:spPr>
            <p:txBody>
              <a:bodyPr wrap="square" rtlCol="0">
                <a:spAutoFit/>
              </a:bodyPr>
              <a:lstStyle/>
              <a:p>
                <a:r>
                  <a:rPr lang="en-CA" dirty="0"/>
                  <a:t>[-</a:t>
                </a:r>
                <a:r>
                  <a:rPr lang="en-CA" dirty="0">
                    <a:latin typeface="Martel Heavy"/>
                  </a:rPr>
                  <a:t>1,2</a:t>
                </a:r>
                <a:r>
                  <a:rPr lang="en-CA" dirty="0"/>
                  <a:t>]</a:t>
                </a:r>
              </a:p>
            </p:txBody>
          </p:sp>
          <p:sp>
            <p:nvSpPr>
              <p:cNvPr id="105" name="Pfeil: nach unten 104">
                <a:extLst>
                  <a:ext uri="{FF2B5EF4-FFF2-40B4-BE49-F238E27FC236}">
                    <a16:creationId xmlns:a16="http://schemas.microsoft.com/office/drawing/2014/main" id="{6AB0C764-1B78-6445-8256-27C82D18F4C0}"/>
                  </a:ext>
                </a:extLst>
              </p:cNvPr>
              <p:cNvSpPr/>
              <p:nvPr/>
            </p:nvSpPr>
            <p:spPr>
              <a:xfrm>
                <a:off x="28018695" y="8620604"/>
                <a:ext cx="704804" cy="402177"/>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106" name="Textfeld 105">
                <a:extLst>
                  <a:ext uri="{FF2B5EF4-FFF2-40B4-BE49-F238E27FC236}">
                    <a16:creationId xmlns:a16="http://schemas.microsoft.com/office/drawing/2014/main" id="{F8598773-FEFC-1087-CC76-BA3F23AA3D2E}"/>
                  </a:ext>
                </a:extLst>
              </p:cNvPr>
              <p:cNvSpPr txBox="1"/>
              <p:nvPr/>
            </p:nvSpPr>
            <p:spPr>
              <a:xfrm>
                <a:off x="27427936" y="9222104"/>
                <a:ext cx="1935114" cy="732252"/>
              </a:xfrm>
              <a:prstGeom prst="rect">
                <a:avLst/>
              </a:prstGeom>
              <a:noFill/>
            </p:spPr>
            <p:txBody>
              <a:bodyPr wrap="square" rtlCol="0">
                <a:spAutoFit/>
              </a:bodyPr>
              <a:lstStyle/>
              <a:p>
                <a:pPr algn="ctr"/>
                <a:r>
                  <a:rPr lang="en-CA" sz="2000" i="1" dirty="0">
                    <a:latin typeface="Martel Heavy"/>
                  </a:rPr>
                  <a:t>Move Knight (R)</a:t>
                </a:r>
              </a:p>
              <a:p>
                <a:pPr algn="ctr"/>
                <a:r>
                  <a:rPr lang="en-CA" sz="2000" i="1" dirty="0">
                    <a:latin typeface="Martel Heavy"/>
                  </a:rPr>
                  <a:t>From F3 to E5</a:t>
                </a:r>
              </a:p>
            </p:txBody>
          </p:sp>
          <p:grpSp>
            <p:nvGrpSpPr>
              <p:cNvPr id="170" name="Gruppieren 169">
                <a:extLst>
                  <a:ext uri="{FF2B5EF4-FFF2-40B4-BE49-F238E27FC236}">
                    <a16:creationId xmlns:a16="http://schemas.microsoft.com/office/drawing/2014/main" id="{82EBD31A-6E4F-050C-1533-4F4B341DD6AF}"/>
                  </a:ext>
                </a:extLst>
              </p:cNvPr>
              <p:cNvGrpSpPr/>
              <p:nvPr/>
            </p:nvGrpSpPr>
            <p:grpSpPr>
              <a:xfrm>
                <a:off x="26941077" y="4578385"/>
                <a:ext cx="3667674" cy="1693090"/>
                <a:chOff x="26442656" y="6705318"/>
                <a:chExt cx="3667674" cy="1693090"/>
              </a:xfrm>
            </p:grpSpPr>
            <p:grpSp>
              <p:nvGrpSpPr>
                <p:cNvPr id="169" name="Gruppieren 168">
                  <a:extLst>
                    <a:ext uri="{FF2B5EF4-FFF2-40B4-BE49-F238E27FC236}">
                      <a16:creationId xmlns:a16="http://schemas.microsoft.com/office/drawing/2014/main" id="{2A04C99D-B6EE-4956-6507-0E693DBA7665}"/>
                    </a:ext>
                  </a:extLst>
                </p:cNvPr>
                <p:cNvGrpSpPr/>
                <p:nvPr/>
              </p:nvGrpSpPr>
              <p:grpSpPr>
                <a:xfrm>
                  <a:off x="26442656" y="6705318"/>
                  <a:ext cx="3188877" cy="1693090"/>
                  <a:chOff x="26862802" y="5009393"/>
                  <a:chExt cx="3188877" cy="1693090"/>
                </a:xfrm>
              </p:grpSpPr>
              <p:sp>
                <p:nvSpPr>
                  <p:cNvPr id="155" name="Legende: mit gebogener Linie mit Rahmen und Akzentuierungsbalken 154">
                    <a:extLst>
                      <a:ext uri="{FF2B5EF4-FFF2-40B4-BE49-F238E27FC236}">
                        <a16:creationId xmlns:a16="http://schemas.microsoft.com/office/drawing/2014/main" id="{9BC5D52F-1905-CA91-1C67-B6D9627D7E46}"/>
                      </a:ext>
                    </a:extLst>
                  </p:cNvPr>
                  <p:cNvSpPr/>
                  <p:nvPr/>
                </p:nvSpPr>
                <p:spPr>
                  <a:xfrm>
                    <a:off x="26862802" y="5009393"/>
                    <a:ext cx="3188877" cy="1323501"/>
                  </a:xfrm>
                  <a:prstGeom prst="accentBorderCallout2">
                    <a:avLst>
                      <a:gd name="adj1" fmla="val 18750"/>
                      <a:gd name="adj2" fmla="val -5109"/>
                      <a:gd name="adj3" fmla="val 18750"/>
                      <a:gd name="adj4" fmla="val -16667"/>
                      <a:gd name="adj5" fmla="val 237996"/>
                      <a:gd name="adj6" fmla="val -70648"/>
                    </a:avLst>
                  </a:prstGeom>
                  <a:solidFill>
                    <a:srgbClr val="FBE5D6"/>
                  </a:solidFill>
                  <a:ln w="254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56" name="Grafik 155" descr="Ein Bild, das Spiele, Brettspiel, Hallensportarten, Screenshot enthält.&#10;&#10;Automatisch generierte Beschreibung">
                    <a:extLst>
                      <a:ext uri="{FF2B5EF4-FFF2-40B4-BE49-F238E27FC236}">
                        <a16:creationId xmlns:a16="http://schemas.microsoft.com/office/drawing/2014/main" id="{27219A39-8D1D-CF75-D7A3-4DF8E5870B60}"/>
                      </a:ext>
                    </a:extLst>
                  </p:cNvPr>
                  <p:cNvPicPr>
                    <a:picLocks noChangeAspect="1"/>
                  </p:cNvPicPr>
                  <p:nvPr/>
                </p:nvPicPr>
                <p:blipFill>
                  <a:blip r:embed="rId5"/>
                  <a:stretch>
                    <a:fillRect/>
                  </a:stretch>
                </p:blipFill>
                <p:spPr>
                  <a:xfrm>
                    <a:off x="26906785" y="5548281"/>
                    <a:ext cx="318459" cy="323346"/>
                  </a:xfrm>
                  <a:prstGeom prst="rect">
                    <a:avLst/>
                  </a:prstGeom>
                </p:spPr>
              </p:pic>
              <p:sp>
                <p:nvSpPr>
                  <p:cNvPr id="157" name="Textfeld 156">
                    <a:extLst>
                      <a:ext uri="{FF2B5EF4-FFF2-40B4-BE49-F238E27FC236}">
                        <a16:creationId xmlns:a16="http://schemas.microsoft.com/office/drawing/2014/main" id="{1C1949D0-EF40-F8AF-E149-0B9F4EE9E14D}"/>
                      </a:ext>
                    </a:extLst>
                  </p:cNvPr>
                  <p:cNvSpPr txBox="1"/>
                  <p:nvPr/>
                </p:nvSpPr>
                <p:spPr>
                  <a:xfrm>
                    <a:off x="27766672" y="5333490"/>
                    <a:ext cx="1643082" cy="1368993"/>
                  </a:xfrm>
                  <a:prstGeom prst="rect">
                    <a:avLst/>
                  </a:prstGeom>
                  <a:noFill/>
                </p:spPr>
                <p:txBody>
                  <a:bodyPr wrap="square" rtlCol="0">
                    <a:spAutoFit/>
                  </a:bodyPr>
                  <a:lstStyle/>
                  <a:p>
                    <a:pPr algn="ctr"/>
                    <a:r>
                      <a:rPr lang="en-CA" sz="2000" dirty="0">
                        <a:latin typeface="Martel Heavy"/>
                      </a:rPr>
                      <a:t>[0,2] – 60%</a:t>
                    </a:r>
                  </a:p>
                  <a:p>
                    <a:pPr algn="ctr"/>
                    <a:r>
                      <a:rPr lang="en-CA" sz="2000" dirty="0">
                        <a:latin typeface="Martel Heavy"/>
                      </a:rPr>
                      <a:t>[0,1] – 10%</a:t>
                    </a:r>
                  </a:p>
                  <a:p>
                    <a:pPr algn="ctr"/>
                    <a:r>
                      <a:rPr lang="en-CA" sz="2000" dirty="0">
                        <a:latin typeface="Martel Heavy"/>
                      </a:rPr>
                      <a:t>…</a:t>
                    </a:r>
                  </a:p>
                  <a:p>
                    <a:pPr algn="ctr"/>
                    <a:endParaRPr lang="en-CA" sz="2000" dirty="0">
                      <a:latin typeface="Martel Heavy"/>
                    </a:endParaRPr>
                  </a:p>
                </p:txBody>
              </p:sp>
              <p:pic>
                <p:nvPicPr>
                  <p:cNvPr id="158" name="Grafik 157" descr="Ein Bild, das Kreis, Entwurf, Symmetrie, Muster enthält.&#10;&#10;Automatisch generierte Beschreibung">
                    <a:extLst>
                      <a:ext uri="{FF2B5EF4-FFF2-40B4-BE49-F238E27FC236}">
                        <a16:creationId xmlns:a16="http://schemas.microsoft.com/office/drawing/2014/main" id="{46E4F282-4676-2511-96DD-CAB96CB62E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27290128" y="5459305"/>
                    <a:ext cx="650292" cy="547283"/>
                  </a:xfrm>
                  <a:prstGeom prst="rect">
                    <a:avLst/>
                  </a:prstGeom>
                </p:spPr>
              </p:pic>
              <p:sp>
                <p:nvSpPr>
                  <p:cNvPr id="159" name="Geschweifte Klammer rechts 158">
                    <a:extLst>
                      <a:ext uri="{FF2B5EF4-FFF2-40B4-BE49-F238E27FC236}">
                        <a16:creationId xmlns:a16="http://schemas.microsoft.com/office/drawing/2014/main" id="{16A6095A-D44E-3E54-D82C-F08DAD627AD6}"/>
                      </a:ext>
                    </a:extLst>
                  </p:cNvPr>
                  <p:cNvSpPr/>
                  <p:nvPr/>
                </p:nvSpPr>
                <p:spPr>
                  <a:xfrm>
                    <a:off x="29119455" y="5174803"/>
                    <a:ext cx="313762" cy="1008939"/>
                  </a:xfrm>
                  <a:prstGeom prst="rightBrac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pic>
                <p:nvPicPr>
                  <p:cNvPr id="161" name="Grafik 160" descr="Ein Bild, das Rechteck, Quadrat, Screenshot, Entwurf enthält.&#10;&#10;Automatisch generierte Beschreibung">
                    <a:extLst>
                      <a:ext uri="{FF2B5EF4-FFF2-40B4-BE49-F238E27FC236}">
                        <a16:creationId xmlns:a16="http://schemas.microsoft.com/office/drawing/2014/main" id="{7185D491-AF9C-9F8A-2A1B-C864CE979953}"/>
                      </a:ext>
                    </a:extLst>
                  </p:cNvPr>
                  <p:cNvPicPr>
                    <a:picLocks noChangeAspect="1"/>
                  </p:cNvPicPr>
                  <p:nvPr/>
                </p:nvPicPr>
                <p:blipFill rotWithShape="1">
                  <a:blip r:embed="rId7">
                    <a:extLst>
                      <a:ext uri="{28A0092B-C50C-407E-A947-70E740481C1C}">
                        <a14:useLocalDpi xmlns:a14="http://schemas.microsoft.com/office/drawing/2010/main" val="0"/>
                      </a:ext>
                    </a:extLst>
                  </a:blip>
                  <a:srcRect t="9839"/>
                  <a:stretch/>
                </p:blipFill>
                <p:spPr>
                  <a:xfrm>
                    <a:off x="28105012" y="5049101"/>
                    <a:ext cx="277691" cy="256088"/>
                  </a:xfrm>
                  <a:prstGeom prst="rect">
                    <a:avLst/>
                  </a:prstGeom>
                  <a:ln>
                    <a:solidFill>
                      <a:schemeClr val="accent2">
                        <a:lumMod val="50000"/>
                      </a:schemeClr>
                    </a:solidFill>
                  </a:ln>
                </p:spPr>
              </p:pic>
            </p:grpSp>
            <p:sp>
              <p:nvSpPr>
                <p:cNvPr id="160" name="Textfeld 159">
                  <a:extLst>
                    <a:ext uri="{FF2B5EF4-FFF2-40B4-BE49-F238E27FC236}">
                      <a16:creationId xmlns:a16="http://schemas.microsoft.com/office/drawing/2014/main" id="{8CDC6048-DAAE-8C74-B09B-F1A48924EF7E}"/>
                    </a:ext>
                  </a:extLst>
                </p:cNvPr>
                <p:cNvSpPr txBox="1"/>
                <p:nvPr/>
              </p:nvSpPr>
              <p:spPr>
                <a:xfrm>
                  <a:off x="28467249" y="7116326"/>
                  <a:ext cx="1643081" cy="413882"/>
                </a:xfrm>
                <a:prstGeom prst="rect">
                  <a:avLst/>
                </a:prstGeom>
                <a:noFill/>
              </p:spPr>
              <p:txBody>
                <a:bodyPr wrap="square" rtlCol="0">
                  <a:spAutoFit/>
                </a:bodyPr>
                <a:lstStyle/>
                <a:p>
                  <a:pPr algn="ctr"/>
                  <a:r>
                    <a:rPr lang="en-CA" sz="2000" dirty="0">
                      <a:latin typeface="Martel Heavy"/>
                    </a:rPr>
                    <a:t>[0,2]</a:t>
                  </a:r>
                </a:p>
              </p:txBody>
            </p:sp>
          </p:grpSp>
          <p:grpSp>
            <p:nvGrpSpPr>
              <p:cNvPr id="191" name="Gruppieren 190">
                <a:extLst>
                  <a:ext uri="{FF2B5EF4-FFF2-40B4-BE49-F238E27FC236}">
                    <a16:creationId xmlns:a16="http://schemas.microsoft.com/office/drawing/2014/main" id="{E9DC1602-08FE-4D77-F40F-97B925BBB51A}"/>
                  </a:ext>
                </a:extLst>
              </p:cNvPr>
              <p:cNvGrpSpPr/>
              <p:nvPr/>
            </p:nvGrpSpPr>
            <p:grpSpPr>
              <a:xfrm>
                <a:off x="26899164" y="6060573"/>
                <a:ext cx="3699078" cy="1693090"/>
                <a:chOff x="27033778" y="6973158"/>
                <a:chExt cx="3699078" cy="1693090"/>
              </a:xfrm>
            </p:grpSpPr>
            <p:grpSp>
              <p:nvGrpSpPr>
                <p:cNvPr id="180" name="Gruppieren 179">
                  <a:extLst>
                    <a:ext uri="{FF2B5EF4-FFF2-40B4-BE49-F238E27FC236}">
                      <a16:creationId xmlns:a16="http://schemas.microsoft.com/office/drawing/2014/main" id="{ED250385-CE6A-421A-B091-2A43B6BA0F24}"/>
                    </a:ext>
                  </a:extLst>
                </p:cNvPr>
                <p:cNvGrpSpPr/>
                <p:nvPr/>
              </p:nvGrpSpPr>
              <p:grpSpPr>
                <a:xfrm>
                  <a:off x="27033778" y="6973158"/>
                  <a:ext cx="3699078" cy="1693090"/>
                  <a:chOff x="26442657" y="6705318"/>
                  <a:chExt cx="3699078" cy="1693090"/>
                </a:xfrm>
              </p:grpSpPr>
              <p:grpSp>
                <p:nvGrpSpPr>
                  <p:cNvPr id="181" name="Gruppieren 180">
                    <a:extLst>
                      <a:ext uri="{FF2B5EF4-FFF2-40B4-BE49-F238E27FC236}">
                        <a16:creationId xmlns:a16="http://schemas.microsoft.com/office/drawing/2014/main" id="{E2CF83AE-CFBA-C32C-CD49-4F4E0E53DF6E}"/>
                      </a:ext>
                    </a:extLst>
                  </p:cNvPr>
                  <p:cNvGrpSpPr/>
                  <p:nvPr/>
                </p:nvGrpSpPr>
                <p:grpSpPr>
                  <a:xfrm>
                    <a:off x="26442657" y="6705318"/>
                    <a:ext cx="3206510" cy="1693090"/>
                    <a:chOff x="26862803" y="5009393"/>
                    <a:chExt cx="3206510" cy="1693090"/>
                  </a:xfrm>
                </p:grpSpPr>
                <p:sp>
                  <p:nvSpPr>
                    <p:cNvPr id="183" name="Legende: mit gebogener Linie mit Rahmen und Akzentuierungsbalken 182">
                      <a:extLst>
                        <a:ext uri="{FF2B5EF4-FFF2-40B4-BE49-F238E27FC236}">
                          <a16:creationId xmlns:a16="http://schemas.microsoft.com/office/drawing/2014/main" id="{40D0EB1A-DF00-50CC-8DE3-E7C687D8EA19}"/>
                        </a:ext>
                      </a:extLst>
                    </p:cNvPr>
                    <p:cNvSpPr/>
                    <p:nvPr/>
                  </p:nvSpPr>
                  <p:spPr>
                    <a:xfrm>
                      <a:off x="26862803" y="5009393"/>
                      <a:ext cx="3206510" cy="1323501"/>
                    </a:xfrm>
                    <a:prstGeom prst="accentBorderCallout2">
                      <a:avLst>
                        <a:gd name="adj1" fmla="val 18750"/>
                        <a:gd name="adj2" fmla="val -5109"/>
                        <a:gd name="adj3" fmla="val 18750"/>
                        <a:gd name="adj4" fmla="val -16667"/>
                        <a:gd name="adj5" fmla="val 194130"/>
                        <a:gd name="adj6" fmla="val -68333"/>
                      </a:avLst>
                    </a:prstGeom>
                    <a:solidFill>
                      <a:srgbClr val="FBE5D6"/>
                    </a:solidFill>
                    <a:ln w="254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84" name="Grafik 183" descr="Ein Bild, das Spiele, Brettspiel, Hallensportarten, Screenshot enthält.&#10;&#10;Automatisch generierte Beschreibung">
                      <a:extLst>
                        <a:ext uri="{FF2B5EF4-FFF2-40B4-BE49-F238E27FC236}">
                          <a16:creationId xmlns:a16="http://schemas.microsoft.com/office/drawing/2014/main" id="{24BA5B08-9F84-D017-C4AA-EF73F57E4788}"/>
                        </a:ext>
                      </a:extLst>
                    </p:cNvPr>
                    <p:cNvPicPr>
                      <a:picLocks noChangeAspect="1"/>
                    </p:cNvPicPr>
                    <p:nvPr/>
                  </p:nvPicPr>
                  <p:blipFill>
                    <a:blip r:embed="rId5"/>
                    <a:stretch>
                      <a:fillRect/>
                    </a:stretch>
                  </p:blipFill>
                  <p:spPr>
                    <a:xfrm>
                      <a:off x="26906785" y="5548281"/>
                      <a:ext cx="318459" cy="323346"/>
                    </a:xfrm>
                    <a:prstGeom prst="rect">
                      <a:avLst/>
                    </a:prstGeom>
                  </p:spPr>
                </p:pic>
                <p:sp>
                  <p:nvSpPr>
                    <p:cNvPr id="185" name="Textfeld 184">
                      <a:extLst>
                        <a:ext uri="{FF2B5EF4-FFF2-40B4-BE49-F238E27FC236}">
                          <a16:creationId xmlns:a16="http://schemas.microsoft.com/office/drawing/2014/main" id="{EC40B76D-AAEF-0FB9-AE06-A3C73F163046}"/>
                        </a:ext>
                      </a:extLst>
                    </p:cNvPr>
                    <p:cNvSpPr txBox="1"/>
                    <p:nvPr/>
                  </p:nvSpPr>
                  <p:spPr>
                    <a:xfrm>
                      <a:off x="27766672" y="5333490"/>
                      <a:ext cx="1643082" cy="1368993"/>
                    </a:xfrm>
                    <a:prstGeom prst="rect">
                      <a:avLst/>
                    </a:prstGeom>
                    <a:noFill/>
                  </p:spPr>
                  <p:txBody>
                    <a:bodyPr wrap="square" rtlCol="0">
                      <a:spAutoFit/>
                    </a:bodyPr>
                    <a:lstStyle/>
                    <a:p>
                      <a:pPr algn="ctr"/>
                      <a:r>
                        <a:rPr lang="en-CA" sz="2000" dirty="0">
                          <a:latin typeface="Martel Heavy"/>
                        </a:rPr>
                        <a:t>[-1,-1] – 60%</a:t>
                      </a:r>
                    </a:p>
                    <a:p>
                      <a:pPr algn="ctr"/>
                      <a:r>
                        <a:rPr lang="en-CA" sz="2000" dirty="0">
                          <a:latin typeface="Martel Heavy"/>
                        </a:rPr>
                        <a:t>[1,1] – 10%</a:t>
                      </a:r>
                    </a:p>
                    <a:p>
                      <a:pPr algn="ctr"/>
                      <a:r>
                        <a:rPr lang="en-CA" sz="2000" dirty="0">
                          <a:latin typeface="Martel Heavy"/>
                        </a:rPr>
                        <a:t>…</a:t>
                      </a:r>
                    </a:p>
                    <a:p>
                      <a:pPr algn="ctr"/>
                      <a:endParaRPr lang="en-CA" sz="2000" dirty="0">
                        <a:latin typeface="Martel Heavy"/>
                      </a:endParaRPr>
                    </a:p>
                  </p:txBody>
                </p:sp>
                <p:pic>
                  <p:nvPicPr>
                    <p:cNvPr id="186" name="Grafik 185" descr="Ein Bild, das Kreis, Entwurf, Symmetrie, Muster enthält.&#10;&#10;Automatisch generierte Beschreibung">
                      <a:extLst>
                        <a:ext uri="{FF2B5EF4-FFF2-40B4-BE49-F238E27FC236}">
                          <a16:creationId xmlns:a16="http://schemas.microsoft.com/office/drawing/2014/main" id="{D2E25B12-67E1-E99A-4BB5-9B9E3EF60A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27290128" y="5459305"/>
                      <a:ext cx="650292" cy="547283"/>
                    </a:xfrm>
                    <a:prstGeom prst="rect">
                      <a:avLst/>
                    </a:prstGeom>
                  </p:spPr>
                </p:pic>
                <p:sp>
                  <p:nvSpPr>
                    <p:cNvPr id="187" name="Geschweifte Klammer rechts 186">
                      <a:extLst>
                        <a:ext uri="{FF2B5EF4-FFF2-40B4-BE49-F238E27FC236}">
                          <a16:creationId xmlns:a16="http://schemas.microsoft.com/office/drawing/2014/main" id="{66AD6B3A-44DE-95EB-4B60-87B22943434A}"/>
                        </a:ext>
                      </a:extLst>
                    </p:cNvPr>
                    <p:cNvSpPr/>
                    <p:nvPr/>
                  </p:nvSpPr>
                  <p:spPr>
                    <a:xfrm>
                      <a:off x="29119455" y="5174803"/>
                      <a:ext cx="313762" cy="1008939"/>
                    </a:xfrm>
                    <a:prstGeom prst="rightBrac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grpSp>
              <p:sp>
                <p:nvSpPr>
                  <p:cNvPr id="182" name="Textfeld 181">
                    <a:extLst>
                      <a:ext uri="{FF2B5EF4-FFF2-40B4-BE49-F238E27FC236}">
                        <a16:creationId xmlns:a16="http://schemas.microsoft.com/office/drawing/2014/main" id="{9997F4F7-5531-84EC-A61F-75282053173B}"/>
                      </a:ext>
                    </a:extLst>
                  </p:cNvPr>
                  <p:cNvSpPr txBox="1"/>
                  <p:nvPr/>
                </p:nvSpPr>
                <p:spPr>
                  <a:xfrm>
                    <a:off x="28498653" y="7161678"/>
                    <a:ext cx="1643082" cy="413882"/>
                  </a:xfrm>
                  <a:prstGeom prst="rect">
                    <a:avLst/>
                  </a:prstGeom>
                  <a:noFill/>
                </p:spPr>
                <p:txBody>
                  <a:bodyPr wrap="square" rtlCol="0">
                    <a:spAutoFit/>
                  </a:bodyPr>
                  <a:lstStyle/>
                  <a:p>
                    <a:pPr algn="ctr"/>
                    <a:r>
                      <a:rPr lang="en-CA" sz="2000" dirty="0">
                        <a:latin typeface="Martel Heavy"/>
                      </a:rPr>
                      <a:t>[-1,-1]</a:t>
                    </a:r>
                  </a:p>
                </p:txBody>
              </p:sp>
            </p:grpSp>
            <p:pic>
              <p:nvPicPr>
                <p:cNvPr id="189" name="Grafik 188" descr="Ein Bild, das Rechteck, Quadrat, Screenshot, Design enthält.&#10;&#10;Automatisch generierte Beschreibung">
                  <a:extLst>
                    <a:ext uri="{FF2B5EF4-FFF2-40B4-BE49-F238E27FC236}">
                      <a16:creationId xmlns:a16="http://schemas.microsoft.com/office/drawing/2014/main" id="{BE5C529E-2A19-B977-BE7E-A669EF27ED37}"/>
                    </a:ext>
                  </a:extLst>
                </p:cNvPr>
                <p:cNvPicPr>
                  <a:picLocks noChangeAspect="1"/>
                </p:cNvPicPr>
                <p:nvPr/>
              </p:nvPicPr>
              <p:blipFill rotWithShape="1">
                <a:blip r:embed="rId8">
                  <a:extLst>
                    <a:ext uri="{28A0092B-C50C-407E-A947-70E740481C1C}">
                      <a14:useLocalDpi xmlns:a14="http://schemas.microsoft.com/office/drawing/2010/main" val="0"/>
                    </a:ext>
                  </a:extLst>
                </a:blip>
                <a:srcRect t="10719"/>
                <a:stretch/>
              </p:blipFill>
              <p:spPr>
                <a:xfrm>
                  <a:off x="28246089" y="7060666"/>
                  <a:ext cx="302898" cy="276608"/>
                </a:xfrm>
                <a:prstGeom prst="rect">
                  <a:avLst/>
                </a:prstGeom>
                <a:ln>
                  <a:solidFill>
                    <a:schemeClr val="accent2">
                      <a:lumMod val="50000"/>
                    </a:schemeClr>
                  </a:solidFill>
                </a:ln>
              </p:spPr>
            </p:pic>
          </p:grpSp>
          <p:grpSp>
            <p:nvGrpSpPr>
              <p:cNvPr id="190" name="Gruppieren 189">
                <a:extLst>
                  <a:ext uri="{FF2B5EF4-FFF2-40B4-BE49-F238E27FC236}">
                    <a16:creationId xmlns:a16="http://schemas.microsoft.com/office/drawing/2014/main" id="{11CBDF58-61C1-104E-C1F2-DA362D16B381}"/>
                  </a:ext>
                </a:extLst>
              </p:cNvPr>
              <p:cNvGrpSpPr/>
              <p:nvPr/>
            </p:nvGrpSpPr>
            <p:grpSpPr>
              <a:xfrm>
                <a:off x="26937804" y="3005494"/>
                <a:ext cx="3697471" cy="1693090"/>
                <a:chOff x="27033778" y="3912959"/>
                <a:chExt cx="3697471" cy="1693090"/>
              </a:xfrm>
            </p:grpSpPr>
            <p:grpSp>
              <p:nvGrpSpPr>
                <p:cNvPr id="171" name="Gruppieren 170">
                  <a:extLst>
                    <a:ext uri="{FF2B5EF4-FFF2-40B4-BE49-F238E27FC236}">
                      <a16:creationId xmlns:a16="http://schemas.microsoft.com/office/drawing/2014/main" id="{54C93278-2A6C-8EAF-2F9F-39C6A75371B5}"/>
                    </a:ext>
                  </a:extLst>
                </p:cNvPr>
                <p:cNvGrpSpPr/>
                <p:nvPr/>
              </p:nvGrpSpPr>
              <p:grpSpPr>
                <a:xfrm>
                  <a:off x="27033778" y="3912959"/>
                  <a:ext cx="3697471" cy="1693090"/>
                  <a:chOff x="26442657" y="6705318"/>
                  <a:chExt cx="3697471" cy="1693090"/>
                </a:xfrm>
              </p:grpSpPr>
              <p:grpSp>
                <p:nvGrpSpPr>
                  <p:cNvPr id="172" name="Gruppieren 171">
                    <a:extLst>
                      <a:ext uri="{FF2B5EF4-FFF2-40B4-BE49-F238E27FC236}">
                        <a16:creationId xmlns:a16="http://schemas.microsoft.com/office/drawing/2014/main" id="{B441C2A0-D46F-B35C-4DFD-2E078ACA48EC}"/>
                      </a:ext>
                    </a:extLst>
                  </p:cNvPr>
                  <p:cNvGrpSpPr/>
                  <p:nvPr/>
                </p:nvGrpSpPr>
                <p:grpSpPr>
                  <a:xfrm>
                    <a:off x="26442657" y="6705318"/>
                    <a:ext cx="3180906" cy="1693090"/>
                    <a:chOff x="26862803" y="5009393"/>
                    <a:chExt cx="3180906" cy="1693090"/>
                  </a:xfrm>
                </p:grpSpPr>
                <p:sp>
                  <p:nvSpPr>
                    <p:cNvPr id="174" name="Legende: mit gebogener Linie mit Rahmen und Akzentuierungsbalken 173">
                      <a:extLst>
                        <a:ext uri="{FF2B5EF4-FFF2-40B4-BE49-F238E27FC236}">
                          <a16:creationId xmlns:a16="http://schemas.microsoft.com/office/drawing/2014/main" id="{AB05A86D-D11F-9362-E93C-399F870D8867}"/>
                        </a:ext>
                      </a:extLst>
                    </p:cNvPr>
                    <p:cNvSpPr/>
                    <p:nvPr/>
                  </p:nvSpPr>
                  <p:spPr>
                    <a:xfrm>
                      <a:off x="26862803" y="5009393"/>
                      <a:ext cx="3180906" cy="1323501"/>
                    </a:xfrm>
                    <a:prstGeom prst="accentBorderCallout2">
                      <a:avLst>
                        <a:gd name="adj1" fmla="val 18750"/>
                        <a:gd name="adj2" fmla="val -5109"/>
                        <a:gd name="adj3" fmla="val 18750"/>
                        <a:gd name="adj4" fmla="val -16667"/>
                        <a:gd name="adj5" fmla="val 309503"/>
                        <a:gd name="adj6" fmla="val -69230"/>
                      </a:avLst>
                    </a:prstGeom>
                    <a:solidFill>
                      <a:srgbClr val="FBE5D6"/>
                    </a:solidFill>
                    <a:ln w="254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75" name="Grafik 174" descr="Ein Bild, das Spiele, Brettspiel, Hallensportarten, Screenshot enthält.&#10;&#10;Automatisch generierte Beschreibung">
                      <a:extLst>
                        <a:ext uri="{FF2B5EF4-FFF2-40B4-BE49-F238E27FC236}">
                          <a16:creationId xmlns:a16="http://schemas.microsoft.com/office/drawing/2014/main" id="{4F9F41C5-C616-2E9D-E300-8D9106C8FCB4}"/>
                        </a:ext>
                      </a:extLst>
                    </p:cNvPr>
                    <p:cNvPicPr>
                      <a:picLocks noChangeAspect="1"/>
                    </p:cNvPicPr>
                    <p:nvPr/>
                  </p:nvPicPr>
                  <p:blipFill>
                    <a:blip r:embed="rId5"/>
                    <a:stretch>
                      <a:fillRect/>
                    </a:stretch>
                  </p:blipFill>
                  <p:spPr>
                    <a:xfrm>
                      <a:off x="26906785" y="5548281"/>
                      <a:ext cx="318459" cy="323346"/>
                    </a:xfrm>
                    <a:prstGeom prst="rect">
                      <a:avLst/>
                    </a:prstGeom>
                  </p:spPr>
                </p:pic>
                <p:sp>
                  <p:nvSpPr>
                    <p:cNvPr id="176" name="Textfeld 175">
                      <a:extLst>
                        <a:ext uri="{FF2B5EF4-FFF2-40B4-BE49-F238E27FC236}">
                          <a16:creationId xmlns:a16="http://schemas.microsoft.com/office/drawing/2014/main" id="{AD196EC4-B077-2B7F-66C7-DD7F7D71F6F8}"/>
                        </a:ext>
                      </a:extLst>
                    </p:cNvPr>
                    <p:cNvSpPr txBox="1"/>
                    <p:nvPr/>
                  </p:nvSpPr>
                  <p:spPr>
                    <a:xfrm>
                      <a:off x="27766672" y="5333490"/>
                      <a:ext cx="1643082" cy="1368993"/>
                    </a:xfrm>
                    <a:prstGeom prst="rect">
                      <a:avLst/>
                    </a:prstGeom>
                    <a:noFill/>
                  </p:spPr>
                  <p:txBody>
                    <a:bodyPr wrap="square" rtlCol="0">
                      <a:spAutoFit/>
                    </a:bodyPr>
                    <a:lstStyle/>
                    <a:p>
                      <a:pPr algn="ctr"/>
                      <a:r>
                        <a:rPr lang="en-CA" sz="2000" dirty="0">
                          <a:latin typeface="Martel Heavy"/>
                        </a:rPr>
                        <a:t>[-1,2] – 60%</a:t>
                      </a:r>
                    </a:p>
                    <a:p>
                      <a:pPr algn="ctr"/>
                      <a:r>
                        <a:rPr lang="en-CA" sz="2000" dirty="0">
                          <a:latin typeface="Martel Heavy"/>
                        </a:rPr>
                        <a:t>[2,1] – 10%</a:t>
                      </a:r>
                    </a:p>
                    <a:p>
                      <a:pPr algn="ctr"/>
                      <a:r>
                        <a:rPr lang="en-CA" sz="2000" dirty="0">
                          <a:latin typeface="Martel Heavy"/>
                        </a:rPr>
                        <a:t>…</a:t>
                      </a:r>
                    </a:p>
                    <a:p>
                      <a:pPr algn="ctr"/>
                      <a:endParaRPr lang="en-CA" sz="2000" dirty="0">
                        <a:latin typeface="Martel Heavy"/>
                      </a:endParaRPr>
                    </a:p>
                  </p:txBody>
                </p:sp>
                <p:pic>
                  <p:nvPicPr>
                    <p:cNvPr id="177" name="Grafik 176" descr="Ein Bild, das Kreis, Entwurf, Symmetrie, Muster enthält.&#10;&#10;Automatisch generierte Beschreibung">
                      <a:extLst>
                        <a:ext uri="{FF2B5EF4-FFF2-40B4-BE49-F238E27FC236}">
                          <a16:creationId xmlns:a16="http://schemas.microsoft.com/office/drawing/2014/main" id="{E300031D-DECD-FB3D-6A95-1BA3AD257B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27290128" y="5459305"/>
                      <a:ext cx="650292" cy="547283"/>
                    </a:xfrm>
                    <a:prstGeom prst="rect">
                      <a:avLst/>
                    </a:prstGeom>
                  </p:spPr>
                </p:pic>
                <p:sp>
                  <p:nvSpPr>
                    <p:cNvPr id="178" name="Geschweifte Klammer rechts 177">
                      <a:extLst>
                        <a:ext uri="{FF2B5EF4-FFF2-40B4-BE49-F238E27FC236}">
                          <a16:creationId xmlns:a16="http://schemas.microsoft.com/office/drawing/2014/main" id="{E119C55E-2860-CEAD-553B-2D79D3436128}"/>
                        </a:ext>
                      </a:extLst>
                    </p:cNvPr>
                    <p:cNvSpPr/>
                    <p:nvPr/>
                  </p:nvSpPr>
                  <p:spPr>
                    <a:xfrm>
                      <a:off x="29119455" y="5174803"/>
                      <a:ext cx="313762" cy="1008939"/>
                    </a:xfrm>
                    <a:prstGeom prst="rightBrac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grpSp>
              <p:sp>
                <p:nvSpPr>
                  <p:cNvPr id="173" name="Textfeld 172">
                    <a:extLst>
                      <a:ext uri="{FF2B5EF4-FFF2-40B4-BE49-F238E27FC236}">
                        <a16:creationId xmlns:a16="http://schemas.microsoft.com/office/drawing/2014/main" id="{0FE6DB34-F0E3-3126-2683-85CCE5F1AC49}"/>
                      </a:ext>
                    </a:extLst>
                  </p:cNvPr>
                  <p:cNvSpPr txBox="1"/>
                  <p:nvPr/>
                </p:nvSpPr>
                <p:spPr>
                  <a:xfrm>
                    <a:off x="28497046" y="7175026"/>
                    <a:ext cx="1643082" cy="413882"/>
                  </a:xfrm>
                  <a:prstGeom prst="rect">
                    <a:avLst/>
                  </a:prstGeom>
                  <a:noFill/>
                </p:spPr>
                <p:txBody>
                  <a:bodyPr wrap="square" rtlCol="0">
                    <a:spAutoFit/>
                  </a:bodyPr>
                  <a:lstStyle/>
                  <a:p>
                    <a:pPr algn="ctr"/>
                    <a:r>
                      <a:rPr lang="en-CA" sz="2000" dirty="0">
                        <a:latin typeface="Martel Heavy"/>
                      </a:rPr>
                      <a:t>[-1,2]</a:t>
                    </a:r>
                  </a:p>
                </p:txBody>
              </p:sp>
            </p:grpSp>
            <p:pic>
              <p:nvPicPr>
                <p:cNvPr id="115" name="Grafik 114" descr="Ein Bild, das Screenshot, Rechteck, Quadrat, Design enthält.&#10;&#10;Automatisch generierte Beschreibung">
                  <a:extLst>
                    <a:ext uri="{FF2B5EF4-FFF2-40B4-BE49-F238E27FC236}">
                      <a16:creationId xmlns:a16="http://schemas.microsoft.com/office/drawing/2014/main" id="{17C5A4AC-533B-4F38-02E3-7D46A0DA2D7A}"/>
                    </a:ext>
                  </a:extLst>
                </p:cNvPr>
                <p:cNvPicPr>
                  <a:picLocks noChangeAspect="1"/>
                </p:cNvPicPr>
                <p:nvPr/>
              </p:nvPicPr>
              <p:blipFill rotWithShape="1">
                <a:blip r:embed="rId9"/>
                <a:srcRect t="11482"/>
                <a:stretch/>
              </p:blipFill>
              <p:spPr>
                <a:xfrm>
                  <a:off x="28275123" y="3982711"/>
                  <a:ext cx="288651" cy="257394"/>
                </a:xfrm>
                <a:prstGeom prst="rect">
                  <a:avLst/>
                </a:prstGeom>
                <a:ln>
                  <a:solidFill>
                    <a:schemeClr val="accent2">
                      <a:lumMod val="50000"/>
                    </a:schemeClr>
                  </a:solidFill>
                </a:ln>
              </p:spPr>
            </p:pic>
          </p:grpSp>
          <p:sp>
            <p:nvSpPr>
              <p:cNvPr id="193" name="Rechteck 192">
                <a:extLst>
                  <a:ext uri="{FF2B5EF4-FFF2-40B4-BE49-F238E27FC236}">
                    <a16:creationId xmlns:a16="http://schemas.microsoft.com/office/drawing/2014/main" id="{02515F3A-9B70-0645-3D2F-DD530E995E37}"/>
                  </a:ext>
                </a:extLst>
              </p:cNvPr>
              <p:cNvSpPr/>
              <p:nvPr/>
            </p:nvSpPr>
            <p:spPr>
              <a:xfrm>
                <a:off x="26899164" y="7440535"/>
                <a:ext cx="3183594" cy="137983"/>
              </a:xfrm>
              <a:prstGeom prst="rect">
                <a:avLst/>
              </a:prstGeom>
              <a:solidFill>
                <a:srgbClr val="FBE5D6"/>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4" name="Rechteck 193">
                <a:extLst>
                  <a:ext uri="{FF2B5EF4-FFF2-40B4-BE49-F238E27FC236}">
                    <a16:creationId xmlns:a16="http://schemas.microsoft.com/office/drawing/2014/main" id="{F699C3B6-C3A8-117C-DED8-5C6AD46DFED1}"/>
                  </a:ext>
                </a:extLst>
              </p:cNvPr>
              <p:cNvSpPr/>
              <p:nvPr/>
            </p:nvSpPr>
            <p:spPr>
              <a:xfrm>
                <a:off x="26899164" y="7658032"/>
                <a:ext cx="3183594" cy="137983"/>
              </a:xfrm>
              <a:prstGeom prst="rect">
                <a:avLst/>
              </a:prstGeom>
              <a:solidFill>
                <a:srgbClr val="FBE5D6"/>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2" name="Pfeil: nach unten 91">
                <a:extLst>
                  <a:ext uri="{FF2B5EF4-FFF2-40B4-BE49-F238E27FC236}">
                    <a16:creationId xmlns:a16="http://schemas.microsoft.com/office/drawing/2014/main" id="{DA3F5F6B-078C-C974-C5D3-A4098D0C4EEC}"/>
                  </a:ext>
                </a:extLst>
              </p:cNvPr>
              <p:cNvSpPr/>
              <p:nvPr/>
            </p:nvSpPr>
            <p:spPr>
              <a:xfrm rot="10800000">
                <a:off x="24292308" y="6603412"/>
                <a:ext cx="338021" cy="369331"/>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dirty="0"/>
              </a:p>
            </p:txBody>
          </p:sp>
        </p:grpSp>
        <p:sp>
          <p:nvSpPr>
            <p:cNvPr id="66" name="Rechteck 65">
              <a:extLst>
                <a:ext uri="{FF2B5EF4-FFF2-40B4-BE49-F238E27FC236}">
                  <a16:creationId xmlns:a16="http://schemas.microsoft.com/office/drawing/2014/main" id="{DCCD3021-B6AF-B93A-2E9C-CB08D5401D5B}"/>
                </a:ext>
              </a:extLst>
            </p:cNvPr>
            <p:cNvSpPr/>
            <p:nvPr/>
          </p:nvSpPr>
          <p:spPr>
            <a:xfrm>
              <a:off x="25587664" y="17541811"/>
              <a:ext cx="3180384" cy="1332041"/>
            </a:xfrm>
            <a:prstGeom prst="rect">
              <a:avLst/>
            </a:prstGeom>
            <a:solidFill>
              <a:schemeClr val="accent4">
                <a:lumMod val="20000"/>
                <a:lumOff val="80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99" name="Gruppieren 98">
              <a:extLst>
                <a:ext uri="{FF2B5EF4-FFF2-40B4-BE49-F238E27FC236}">
                  <a16:creationId xmlns:a16="http://schemas.microsoft.com/office/drawing/2014/main" id="{3E9896C8-E29B-ADCB-819E-807AC5C05812}"/>
                </a:ext>
              </a:extLst>
            </p:cNvPr>
            <p:cNvGrpSpPr/>
            <p:nvPr/>
          </p:nvGrpSpPr>
          <p:grpSpPr>
            <a:xfrm>
              <a:off x="25321840" y="17569380"/>
              <a:ext cx="3364405" cy="1373118"/>
              <a:chOff x="29814342" y="15311697"/>
              <a:chExt cx="3364405" cy="1373118"/>
            </a:xfrm>
          </p:grpSpPr>
          <p:pic>
            <p:nvPicPr>
              <p:cNvPr id="201" name="Grafik 200" descr="Ein Bild, das Kreis, Entwurf, Symmetrie, Muster enthält.&#10;&#10;Automatisch generierte Beschreibung">
                <a:extLst>
                  <a:ext uri="{FF2B5EF4-FFF2-40B4-BE49-F238E27FC236}">
                    <a16:creationId xmlns:a16="http://schemas.microsoft.com/office/drawing/2014/main" id="{58A0E9CB-4576-4B12-BF71-859CB54194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31043045" y="15553634"/>
                <a:ext cx="650292" cy="547283"/>
              </a:xfrm>
              <a:prstGeom prst="rect">
                <a:avLst/>
              </a:prstGeom>
            </p:spPr>
          </p:pic>
          <p:sp>
            <p:nvSpPr>
              <p:cNvPr id="203" name="Textfeld 202">
                <a:extLst>
                  <a:ext uri="{FF2B5EF4-FFF2-40B4-BE49-F238E27FC236}">
                    <a16:creationId xmlns:a16="http://schemas.microsoft.com/office/drawing/2014/main" id="{6C9B9175-AE4E-8737-F93C-1C06F2E5240F}"/>
                  </a:ext>
                </a:extLst>
              </p:cNvPr>
              <p:cNvSpPr txBox="1"/>
              <p:nvPr/>
            </p:nvSpPr>
            <p:spPr>
              <a:xfrm>
                <a:off x="29814342" y="15315821"/>
                <a:ext cx="1643082" cy="1368994"/>
              </a:xfrm>
              <a:prstGeom prst="rect">
                <a:avLst/>
              </a:prstGeom>
              <a:noFill/>
            </p:spPr>
            <p:txBody>
              <a:bodyPr wrap="square" rtlCol="0">
                <a:spAutoFit/>
              </a:bodyPr>
              <a:lstStyle/>
              <a:p>
                <a:pPr algn="ctr"/>
                <a:r>
                  <a:rPr lang="en-CA" sz="2000" dirty="0">
                    <a:latin typeface="Martel Heavy"/>
                  </a:rPr>
                  <a:t>[-1,2]</a:t>
                </a:r>
              </a:p>
              <a:p>
                <a:pPr algn="ctr"/>
                <a:r>
                  <a:rPr lang="en-CA" sz="2000" dirty="0">
                    <a:latin typeface="Martel Heavy"/>
                  </a:rPr>
                  <a:t>[0,2]</a:t>
                </a:r>
              </a:p>
              <a:p>
                <a:pPr algn="ctr"/>
                <a:r>
                  <a:rPr lang="en-CA" sz="2000" dirty="0">
                    <a:latin typeface="Martel Heavy"/>
                  </a:rPr>
                  <a:t>[-1,-1]</a:t>
                </a:r>
              </a:p>
              <a:p>
                <a:pPr algn="ctr"/>
                <a:r>
                  <a:rPr lang="en-CA" sz="2000" dirty="0">
                    <a:latin typeface="Martel Heavy"/>
                  </a:rPr>
                  <a:t>…</a:t>
                </a:r>
              </a:p>
            </p:txBody>
          </p:sp>
          <p:sp>
            <p:nvSpPr>
              <p:cNvPr id="207" name="Textfeld 206">
                <a:extLst>
                  <a:ext uri="{FF2B5EF4-FFF2-40B4-BE49-F238E27FC236}">
                    <a16:creationId xmlns:a16="http://schemas.microsoft.com/office/drawing/2014/main" id="{799BAC6A-E7F0-10E4-F854-0169F8B2C533}"/>
                  </a:ext>
                </a:extLst>
              </p:cNvPr>
              <p:cNvSpPr txBox="1"/>
              <p:nvPr/>
            </p:nvSpPr>
            <p:spPr>
              <a:xfrm>
                <a:off x="31535665" y="15311697"/>
                <a:ext cx="1643082" cy="1368993"/>
              </a:xfrm>
              <a:prstGeom prst="rect">
                <a:avLst/>
              </a:prstGeom>
              <a:noFill/>
            </p:spPr>
            <p:txBody>
              <a:bodyPr wrap="square" rtlCol="0">
                <a:spAutoFit/>
              </a:bodyPr>
              <a:lstStyle/>
              <a:p>
                <a:pPr algn="ctr"/>
                <a:r>
                  <a:rPr lang="en-CA" sz="2000" dirty="0">
                    <a:latin typeface="Martel Heavy"/>
                  </a:rPr>
                  <a:t>[-1,2] – 60%</a:t>
                </a:r>
              </a:p>
              <a:p>
                <a:pPr algn="ctr"/>
                <a:r>
                  <a:rPr lang="en-CA" sz="2000" dirty="0">
                    <a:latin typeface="Martel Heavy"/>
                  </a:rPr>
                  <a:t>[0,2] – 10%</a:t>
                </a:r>
              </a:p>
              <a:p>
                <a:pPr algn="ctr"/>
                <a:r>
                  <a:rPr lang="en-CA" sz="2000" dirty="0">
                    <a:latin typeface="Martel Heavy"/>
                  </a:rPr>
                  <a:t>[-1,-1] -10%</a:t>
                </a:r>
              </a:p>
              <a:p>
                <a:pPr algn="ctr"/>
                <a:r>
                  <a:rPr lang="en-CA" sz="2000" dirty="0">
                    <a:latin typeface="Martel Heavy"/>
                  </a:rPr>
                  <a:t>…</a:t>
                </a:r>
              </a:p>
            </p:txBody>
          </p:sp>
        </p:grpSp>
        <p:sp>
          <p:nvSpPr>
            <p:cNvPr id="101" name="Pfeil: nach unten 100">
              <a:extLst>
                <a:ext uri="{FF2B5EF4-FFF2-40B4-BE49-F238E27FC236}">
                  <a16:creationId xmlns:a16="http://schemas.microsoft.com/office/drawing/2014/main" id="{D9ECAE89-DCAE-2D1D-8759-5398240EE3C6}"/>
                </a:ext>
              </a:extLst>
            </p:cNvPr>
            <p:cNvSpPr/>
            <p:nvPr/>
          </p:nvSpPr>
          <p:spPr>
            <a:xfrm>
              <a:off x="26502924" y="18461370"/>
              <a:ext cx="704804" cy="473301"/>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a:p>
          </p:txBody>
        </p:sp>
      </p:grpSp>
      <p:sp>
        <p:nvSpPr>
          <p:cNvPr id="102" name="Textfeld 101">
            <a:extLst>
              <a:ext uri="{FF2B5EF4-FFF2-40B4-BE49-F238E27FC236}">
                <a16:creationId xmlns:a16="http://schemas.microsoft.com/office/drawing/2014/main" id="{F6EDBA96-9588-E8C5-6C84-0ED15BC3B6F3}"/>
              </a:ext>
            </a:extLst>
          </p:cNvPr>
          <p:cNvSpPr txBox="1"/>
          <p:nvPr/>
        </p:nvSpPr>
        <p:spPr>
          <a:xfrm>
            <a:off x="1285010" y="3637356"/>
            <a:ext cx="16888633" cy="3539430"/>
          </a:xfrm>
          <a:prstGeom prst="rect">
            <a:avLst/>
          </a:prstGeom>
          <a:noFill/>
        </p:spPr>
        <p:txBody>
          <a:bodyPr wrap="square" rtlCol="0">
            <a:spAutoFit/>
          </a:bodyPr>
          <a:lstStyle/>
          <a:p>
            <a:pPr algn="just"/>
            <a:r>
              <a:rPr lang="en-CA" sz="2800" dirty="0">
                <a:solidFill>
                  <a:srgbClr val="004C8B"/>
                </a:solidFill>
                <a:latin typeface="Martel Heavy"/>
              </a:rPr>
              <a:t>Deep Reinforcement Learning (DRL) is a significant advancement in for example the manufacturing process. Questions of how to train a robot to perform certain actions without being aware of which actions are possible  to  perform, or without any understanding of the process itself, are relevant and generalizable to various problems. How can I optimally train a new robot agent to learn without knowing the perfect strategy myself? How can a set of agents learn together to collectively solve problems? In order to investigate these questions a representative setup is built in chess, where multiple agents of varying capabilities cooperatively elaborate a solution. </a:t>
            </a:r>
          </a:p>
          <a:p>
            <a:pPr algn="just"/>
            <a:endParaRPr lang="en-CA" sz="2800" dirty="0">
              <a:solidFill>
                <a:srgbClr val="004C8B"/>
              </a:solidFill>
              <a:latin typeface="Martel Heavy"/>
            </a:endParaRPr>
          </a:p>
          <a:p>
            <a:pPr algn="just"/>
            <a:endParaRPr lang="en-CA" sz="2800" dirty="0"/>
          </a:p>
        </p:txBody>
      </p:sp>
      <p:sp>
        <p:nvSpPr>
          <p:cNvPr id="217" name="Pfeil: nach oben gebogen 216">
            <a:extLst>
              <a:ext uri="{FF2B5EF4-FFF2-40B4-BE49-F238E27FC236}">
                <a16:creationId xmlns:a16="http://schemas.microsoft.com/office/drawing/2014/main" id="{B65BB7EF-1364-B033-F779-B32767DA0CA5}"/>
              </a:ext>
            </a:extLst>
          </p:cNvPr>
          <p:cNvSpPr/>
          <p:nvPr/>
        </p:nvSpPr>
        <p:spPr>
          <a:xfrm rot="5400000" flipH="1">
            <a:off x="16536082" y="8116227"/>
            <a:ext cx="4711877" cy="1370157"/>
          </a:xfrm>
          <a:prstGeom prst="bentUpArrow">
            <a:avLst>
              <a:gd name="adj1" fmla="val 26916"/>
              <a:gd name="adj2" fmla="val 25573"/>
              <a:gd name="adj3" fmla="val 24662"/>
            </a:avLst>
          </a:prstGeom>
          <a:solidFill>
            <a:srgbClr val="C55A1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8" name="Textfeld 217">
            <a:extLst>
              <a:ext uri="{FF2B5EF4-FFF2-40B4-BE49-F238E27FC236}">
                <a16:creationId xmlns:a16="http://schemas.microsoft.com/office/drawing/2014/main" id="{1EC8E50E-62CD-218E-AE79-BEB833705F5A}"/>
              </a:ext>
            </a:extLst>
          </p:cNvPr>
          <p:cNvSpPr txBox="1"/>
          <p:nvPr/>
        </p:nvSpPr>
        <p:spPr>
          <a:xfrm>
            <a:off x="1418880" y="1085049"/>
            <a:ext cx="8780205" cy="430887"/>
          </a:xfrm>
          <a:prstGeom prst="rect">
            <a:avLst/>
          </a:prstGeom>
          <a:noFill/>
        </p:spPr>
        <p:txBody>
          <a:bodyPr wrap="square" rtlCol="0">
            <a:spAutoFit/>
          </a:bodyPr>
          <a:lstStyle/>
          <a:p>
            <a:pPr rtl="0"/>
            <a:r>
              <a:rPr lang="en-CA" sz="2200" b="1" i="0" u="none" strike="noStrike" kern="1200" cap="all" baseline="0" dirty="0">
                <a:solidFill>
                  <a:srgbClr val="004C8B"/>
                </a:solidFill>
                <a:latin typeface="Open Sans" charset="0"/>
                <a:ea typeface="Open Sans" charset="0"/>
                <a:cs typeface="Open Sans" charset="0"/>
              </a:rPr>
              <a:t>Faculty of ENGINEERING AND COMPUTER SCIENCE</a:t>
            </a:r>
            <a:endParaRPr lang="en-CA" sz="2200" b="0" i="0" baseline="0" dirty="0">
              <a:solidFill>
                <a:srgbClr val="004C8B"/>
              </a:solidFill>
              <a:latin typeface="Open Sans" charset="0"/>
              <a:ea typeface="Open Sans" charset="0"/>
              <a:cs typeface="Open Sans" charset="0"/>
            </a:endParaRPr>
          </a:p>
        </p:txBody>
      </p:sp>
      <p:sp>
        <p:nvSpPr>
          <p:cNvPr id="220" name="Textfeld 219">
            <a:extLst>
              <a:ext uri="{FF2B5EF4-FFF2-40B4-BE49-F238E27FC236}">
                <a16:creationId xmlns:a16="http://schemas.microsoft.com/office/drawing/2014/main" id="{526EACEB-9809-0849-09EF-19351B8DB378}"/>
              </a:ext>
            </a:extLst>
          </p:cNvPr>
          <p:cNvSpPr txBox="1"/>
          <p:nvPr/>
        </p:nvSpPr>
        <p:spPr>
          <a:xfrm>
            <a:off x="19405414" y="7171934"/>
            <a:ext cx="2211349" cy="1015663"/>
          </a:xfrm>
          <a:prstGeom prst="rect">
            <a:avLst/>
          </a:prstGeom>
          <a:noFill/>
        </p:spPr>
        <p:txBody>
          <a:bodyPr wrap="square" rtlCol="0">
            <a:spAutoFit/>
          </a:bodyPr>
          <a:lstStyle/>
          <a:p>
            <a:pPr algn="ctr"/>
            <a:r>
              <a:rPr lang="en-CA" sz="2000" i="1" dirty="0">
                <a:latin typeface="Martel Heavy"/>
              </a:rPr>
              <a:t>Apply distribution as action space of DRL </a:t>
            </a:r>
          </a:p>
        </p:txBody>
      </p:sp>
      <p:sp>
        <p:nvSpPr>
          <p:cNvPr id="12" name="Textfeld 11">
            <a:extLst>
              <a:ext uri="{FF2B5EF4-FFF2-40B4-BE49-F238E27FC236}">
                <a16:creationId xmlns:a16="http://schemas.microsoft.com/office/drawing/2014/main" id="{7BEFBD90-E572-7324-C405-D981C09E09E1}"/>
              </a:ext>
            </a:extLst>
          </p:cNvPr>
          <p:cNvSpPr txBox="1"/>
          <p:nvPr/>
        </p:nvSpPr>
        <p:spPr>
          <a:xfrm>
            <a:off x="18934947" y="9922462"/>
            <a:ext cx="5933826" cy="861774"/>
          </a:xfrm>
          <a:prstGeom prst="rect">
            <a:avLst/>
          </a:prstGeom>
          <a:noFill/>
        </p:spPr>
        <p:txBody>
          <a:bodyPr wrap="square" rtlCol="0">
            <a:spAutoFit/>
          </a:bodyPr>
          <a:lstStyle/>
          <a:p>
            <a:r>
              <a:rPr lang="en-CA" sz="2500" dirty="0">
                <a:latin typeface="Martel Heavy"/>
              </a:rPr>
              <a:t>Decision making process of a single move</a:t>
            </a:r>
          </a:p>
          <a:p>
            <a:r>
              <a:rPr lang="en-CA" sz="2500" dirty="0">
                <a:solidFill>
                  <a:schemeClr val="bg2">
                    <a:lumMod val="75000"/>
                  </a:schemeClr>
                </a:solidFill>
                <a:latin typeface="Martel Heavy"/>
              </a:rPr>
              <a:t>Own source: H. Haase</a:t>
            </a:r>
          </a:p>
        </p:txBody>
      </p:sp>
      <p:grpSp>
        <p:nvGrpSpPr>
          <p:cNvPr id="117" name="Gruppieren 116">
            <a:extLst>
              <a:ext uri="{FF2B5EF4-FFF2-40B4-BE49-F238E27FC236}">
                <a16:creationId xmlns:a16="http://schemas.microsoft.com/office/drawing/2014/main" id="{AB66F659-9661-83CD-F09E-D8878F6272FF}"/>
              </a:ext>
            </a:extLst>
          </p:cNvPr>
          <p:cNvGrpSpPr/>
          <p:nvPr/>
        </p:nvGrpSpPr>
        <p:grpSpPr>
          <a:xfrm>
            <a:off x="9163087" y="10282779"/>
            <a:ext cx="9399501" cy="8184726"/>
            <a:chOff x="9172201" y="9717773"/>
            <a:chExt cx="9399501" cy="8184726"/>
          </a:xfrm>
        </p:grpSpPr>
        <p:sp>
          <p:nvSpPr>
            <p:cNvPr id="214" name="Rechteck 213">
              <a:extLst>
                <a:ext uri="{FF2B5EF4-FFF2-40B4-BE49-F238E27FC236}">
                  <a16:creationId xmlns:a16="http://schemas.microsoft.com/office/drawing/2014/main" id="{0DD8A9F4-E044-D339-5547-19ED47D747F5}"/>
                </a:ext>
              </a:extLst>
            </p:cNvPr>
            <p:cNvSpPr/>
            <p:nvPr/>
          </p:nvSpPr>
          <p:spPr>
            <a:xfrm>
              <a:off x="9172201" y="9717773"/>
              <a:ext cx="9169518" cy="7535959"/>
            </a:xfrm>
            <a:prstGeom prst="rect">
              <a:avLst/>
            </a:prstGeom>
            <a:solidFill>
              <a:schemeClr val="accent1">
                <a:lumMod val="20000"/>
                <a:lumOff val="80000"/>
              </a:schemeClr>
            </a:solidFill>
            <a:ln w="3810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3" name="Rechteck 102">
              <a:extLst>
                <a:ext uri="{FF2B5EF4-FFF2-40B4-BE49-F238E27FC236}">
                  <a16:creationId xmlns:a16="http://schemas.microsoft.com/office/drawing/2014/main" id="{EE866AE5-73F7-7938-B2FF-752163485DC7}"/>
                </a:ext>
              </a:extLst>
            </p:cNvPr>
            <p:cNvSpPr/>
            <p:nvPr/>
          </p:nvSpPr>
          <p:spPr>
            <a:xfrm>
              <a:off x="13678790" y="10266975"/>
              <a:ext cx="324097" cy="254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3" name="Rechteck 112">
              <a:extLst>
                <a:ext uri="{FF2B5EF4-FFF2-40B4-BE49-F238E27FC236}">
                  <a16:creationId xmlns:a16="http://schemas.microsoft.com/office/drawing/2014/main" id="{D5CD79A3-837C-C09C-7541-7B63552FC6FB}"/>
                </a:ext>
              </a:extLst>
            </p:cNvPr>
            <p:cNvSpPr/>
            <p:nvPr/>
          </p:nvSpPr>
          <p:spPr>
            <a:xfrm>
              <a:off x="14078331" y="14342938"/>
              <a:ext cx="324097" cy="254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9" name="Rechteck 78">
              <a:extLst>
                <a:ext uri="{FF2B5EF4-FFF2-40B4-BE49-F238E27FC236}">
                  <a16:creationId xmlns:a16="http://schemas.microsoft.com/office/drawing/2014/main" id="{12AC76BC-ED20-C165-ED19-FE7223FDF018}"/>
                </a:ext>
              </a:extLst>
            </p:cNvPr>
            <p:cNvSpPr/>
            <p:nvPr/>
          </p:nvSpPr>
          <p:spPr>
            <a:xfrm>
              <a:off x="13002484" y="10261134"/>
              <a:ext cx="324097" cy="254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8" name="Rechteck 107">
              <a:extLst>
                <a:ext uri="{FF2B5EF4-FFF2-40B4-BE49-F238E27FC236}">
                  <a16:creationId xmlns:a16="http://schemas.microsoft.com/office/drawing/2014/main" id="{0BB5B5B2-5C28-F9C0-2491-9F217F33F9E1}"/>
                </a:ext>
              </a:extLst>
            </p:cNvPr>
            <p:cNvSpPr/>
            <p:nvPr/>
          </p:nvSpPr>
          <p:spPr>
            <a:xfrm>
              <a:off x="12080047" y="12218702"/>
              <a:ext cx="324097" cy="254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9" name="Rechteck 108">
              <a:extLst>
                <a:ext uri="{FF2B5EF4-FFF2-40B4-BE49-F238E27FC236}">
                  <a16:creationId xmlns:a16="http://schemas.microsoft.com/office/drawing/2014/main" id="{936DB221-B1DF-1B93-7625-0B8CC4E24EFA}"/>
                </a:ext>
              </a:extLst>
            </p:cNvPr>
            <p:cNvSpPr/>
            <p:nvPr/>
          </p:nvSpPr>
          <p:spPr>
            <a:xfrm>
              <a:off x="11387153" y="12182458"/>
              <a:ext cx="324097" cy="254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2" name="Rechteck 111">
              <a:extLst>
                <a:ext uri="{FF2B5EF4-FFF2-40B4-BE49-F238E27FC236}">
                  <a16:creationId xmlns:a16="http://schemas.microsoft.com/office/drawing/2014/main" id="{65E571AF-1885-E21E-DC23-321FA592DFD4}"/>
                </a:ext>
              </a:extLst>
            </p:cNvPr>
            <p:cNvSpPr/>
            <p:nvPr/>
          </p:nvSpPr>
          <p:spPr>
            <a:xfrm>
              <a:off x="10257950" y="14359752"/>
              <a:ext cx="324097" cy="254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13" name="Gruppieren 212">
              <a:extLst>
                <a:ext uri="{FF2B5EF4-FFF2-40B4-BE49-F238E27FC236}">
                  <a16:creationId xmlns:a16="http://schemas.microsoft.com/office/drawing/2014/main" id="{8037D990-4A73-2278-E65A-A4D7390B90E9}"/>
                </a:ext>
              </a:extLst>
            </p:cNvPr>
            <p:cNvGrpSpPr/>
            <p:nvPr/>
          </p:nvGrpSpPr>
          <p:grpSpPr>
            <a:xfrm>
              <a:off x="9307857" y="9935101"/>
              <a:ext cx="7853118" cy="7967398"/>
              <a:chOff x="10657348" y="9645514"/>
              <a:chExt cx="9020798" cy="9152069"/>
            </a:xfrm>
          </p:grpSpPr>
          <p:grpSp>
            <p:nvGrpSpPr>
              <p:cNvPr id="118" name="Gruppieren 117">
                <a:extLst>
                  <a:ext uri="{FF2B5EF4-FFF2-40B4-BE49-F238E27FC236}">
                    <a16:creationId xmlns:a16="http://schemas.microsoft.com/office/drawing/2014/main" id="{0A92FD09-8301-337C-50C0-812C9A30B6E6}"/>
                  </a:ext>
                </a:extLst>
              </p:cNvPr>
              <p:cNvGrpSpPr/>
              <p:nvPr/>
            </p:nvGrpSpPr>
            <p:grpSpPr>
              <a:xfrm>
                <a:off x="11534236" y="10702965"/>
                <a:ext cx="7566184" cy="6657375"/>
                <a:chOff x="10199477" y="6447678"/>
                <a:chExt cx="7600459" cy="6687532"/>
              </a:xfrm>
            </p:grpSpPr>
            <p:sp>
              <p:nvSpPr>
                <p:cNvPr id="119" name="Pfeil: nach oben gebogen 118">
                  <a:extLst>
                    <a:ext uri="{FF2B5EF4-FFF2-40B4-BE49-F238E27FC236}">
                      <a16:creationId xmlns:a16="http://schemas.microsoft.com/office/drawing/2014/main" id="{E8703778-57D5-20E0-18C6-AD8FD4D6D9E6}"/>
                    </a:ext>
                  </a:extLst>
                </p:cNvPr>
                <p:cNvSpPr/>
                <p:nvPr/>
              </p:nvSpPr>
              <p:spPr>
                <a:xfrm flipV="1">
                  <a:off x="16206504" y="7910816"/>
                  <a:ext cx="390525" cy="638175"/>
                </a:xfrm>
                <a:prstGeom prst="bentUpArrow">
                  <a:avLst>
                    <a:gd name="adj1" fmla="val 25000"/>
                    <a:gd name="adj2" fmla="val 23432"/>
                    <a:gd name="adj3" fmla="val 187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0" name="Pfeil: nach oben gebogen 119">
                  <a:extLst>
                    <a:ext uri="{FF2B5EF4-FFF2-40B4-BE49-F238E27FC236}">
                      <a16:creationId xmlns:a16="http://schemas.microsoft.com/office/drawing/2014/main" id="{94695CDB-6186-2E53-41B7-9BE6ECBB1403}"/>
                    </a:ext>
                  </a:extLst>
                </p:cNvPr>
                <p:cNvSpPr/>
                <p:nvPr/>
              </p:nvSpPr>
              <p:spPr>
                <a:xfrm flipH="1" flipV="1">
                  <a:off x="11382996" y="10382736"/>
                  <a:ext cx="390525" cy="63817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1" name="Pfeil: nach oben gebogen 120">
                  <a:extLst>
                    <a:ext uri="{FF2B5EF4-FFF2-40B4-BE49-F238E27FC236}">
                      <a16:creationId xmlns:a16="http://schemas.microsoft.com/office/drawing/2014/main" id="{4D7F1571-7C10-157B-65F2-16038CB6472C}"/>
                    </a:ext>
                  </a:extLst>
                </p:cNvPr>
                <p:cNvSpPr/>
                <p:nvPr/>
              </p:nvSpPr>
              <p:spPr>
                <a:xfrm flipV="1">
                  <a:off x="14218533" y="10410468"/>
                  <a:ext cx="390525" cy="63817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2" name="Pfeil: nach oben gebogen 121">
                  <a:extLst>
                    <a:ext uri="{FF2B5EF4-FFF2-40B4-BE49-F238E27FC236}">
                      <a16:creationId xmlns:a16="http://schemas.microsoft.com/office/drawing/2014/main" id="{56DA0B60-6D5B-2AE5-2DC5-D0BACDD39274}"/>
                    </a:ext>
                  </a:extLst>
                </p:cNvPr>
                <p:cNvSpPr/>
                <p:nvPr/>
              </p:nvSpPr>
              <p:spPr>
                <a:xfrm flipH="1" flipV="1">
                  <a:off x="13350469" y="7921478"/>
                  <a:ext cx="390525" cy="63817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23" name="Grafik 122" descr="Ein Bild, das Quadrat, Wolkenkratzer, Gebäude enthält.&#10;&#10;Automatisch generierte Beschreibung">
                  <a:extLst>
                    <a:ext uri="{FF2B5EF4-FFF2-40B4-BE49-F238E27FC236}">
                      <a16:creationId xmlns:a16="http://schemas.microsoft.com/office/drawing/2014/main" id="{530C54B1-336E-A83B-3F08-BCE01BE68A8E}"/>
                    </a:ext>
                  </a:extLst>
                </p:cNvPr>
                <p:cNvPicPr>
                  <a:picLocks noChangeAspect="1"/>
                </p:cNvPicPr>
                <p:nvPr/>
              </p:nvPicPr>
              <p:blipFill rotWithShape="1">
                <a:blip r:embed="rId10"/>
                <a:srcRect l="6672" t="19913" b="3510"/>
                <a:stretch/>
              </p:blipFill>
              <p:spPr>
                <a:xfrm>
                  <a:off x="15392654" y="8661906"/>
                  <a:ext cx="2407282" cy="1943100"/>
                </a:xfrm>
                <a:prstGeom prst="rect">
                  <a:avLst/>
                </a:prstGeom>
                <a:ln w="31750">
                  <a:solidFill>
                    <a:srgbClr val="1E689A"/>
                  </a:solidFill>
                </a:ln>
              </p:spPr>
            </p:pic>
            <p:pic>
              <p:nvPicPr>
                <p:cNvPr id="124" name="Grafik 123" descr="Ein Bild, das Quadrat, Rechteck enthält.&#10;&#10;Automatisch generierte Beschreibung">
                  <a:extLst>
                    <a:ext uri="{FF2B5EF4-FFF2-40B4-BE49-F238E27FC236}">
                      <a16:creationId xmlns:a16="http://schemas.microsoft.com/office/drawing/2014/main" id="{F8D610E0-BB05-EEB7-E001-EC49F66C4F08}"/>
                    </a:ext>
                  </a:extLst>
                </p:cNvPr>
                <p:cNvPicPr>
                  <a:picLocks noChangeAspect="1"/>
                </p:cNvPicPr>
                <p:nvPr/>
              </p:nvPicPr>
              <p:blipFill rotWithShape="1">
                <a:blip r:embed="rId11"/>
                <a:srcRect l="6672" t="19913" b="3510"/>
                <a:stretch/>
              </p:blipFill>
              <p:spPr>
                <a:xfrm>
                  <a:off x="10199477" y="11170182"/>
                  <a:ext cx="2407281" cy="1943100"/>
                </a:xfrm>
                <a:prstGeom prst="rect">
                  <a:avLst/>
                </a:prstGeom>
                <a:ln w="31750">
                  <a:solidFill>
                    <a:srgbClr val="1E689A"/>
                  </a:solidFill>
                </a:ln>
              </p:spPr>
            </p:pic>
            <p:pic>
              <p:nvPicPr>
                <p:cNvPr id="125" name="Grafik 124" descr="Ein Bild, das Rechteck, Quadrat, Design enthält.&#10;&#10;Automatisch generierte Beschreibung">
                  <a:extLst>
                    <a:ext uri="{FF2B5EF4-FFF2-40B4-BE49-F238E27FC236}">
                      <a16:creationId xmlns:a16="http://schemas.microsoft.com/office/drawing/2014/main" id="{103A470F-B79F-D289-4C1C-1046B7E2E6AD}"/>
                    </a:ext>
                  </a:extLst>
                </p:cNvPr>
                <p:cNvPicPr>
                  <a:picLocks noChangeAspect="1"/>
                </p:cNvPicPr>
                <p:nvPr/>
              </p:nvPicPr>
              <p:blipFill rotWithShape="1">
                <a:blip r:embed="rId12"/>
                <a:srcRect l="6672" t="19913" b="3510"/>
                <a:stretch/>
              </p:blipFill>
              <p:spPr>
                <a:xfrm>
                  <a:off x="13178791" y="11192110"/>
                  <a:ext cx="2407281" cy="1943100"/>
                </a:xfrm>
                <a:prstGeom prst="rect">
                  <a:avLst/>
                </a:prstGeom>
                <a:ln w="31750">
                  <a:solidFill>
                    <a:srgbClr val="1E689A"/>
                  </a:solidFill>
                </a:ln>
              </p:spPr>
            </p:pic>
            <p:pic>
              <p:nvPicPr>
                <p:cNvPr id="126" name="Grafik 125" descr="Ein Bild, das Quadrat, Rechteck, Wolkenkratzer, Gebäude enthält.&#10;&#10;Automatisch generierte Beschreibung">
                  <a:extLst>
                    <a:ext uri="{FF2B5EF4-FFF2-40B4-BE49-F238E27FC236}">
                      <a16:creationId xmlns:a16="http://schemas.microsoft.com/office/drawing/2014/main" id="{26A414F6-0E58-D8B0-CC17-A28A1A79EF87}"/>
                    </a:ext>
                  </a:extLst>
                </p:cNvPr>
                <p:cNvPicPr>
                  <a:picLocks noChangeAspect="1"/>
                </p:cNvPicPr>
                <p:nvPr/>
              </p:nvPicPr>
              <p:blipFill rotWithShape="1">
                <a:blip r:embed="rId13"/>
                <a:srcRect l="5130" t="19913" b="3510"/>
                <a:stretch/>
              </p:blipFill>
              <p:spPr>
                <a:xfrm>
                  <a:off x="13753151" y="6447678"/>
                  <a:ext cx="2447049" cy="1943100"/>
                </a:xfrm>
                <a:prstGeom prst="rect">
                  <a:avLst/>
                </a:prstGeom>
                <a:ln w="31750">
                  <a:solidFill>
                    <a:srgbClr val="1B699F"/>
                  </a:solidFill>
                </a:ln>
              </p:spPr>
            </p:pic>
            <p:pic>
              <p:nvPicPr>
                <p:cNvPr id="127" name="Grafik 126" descr="Ein Bild, das Quadrat, Rechteck enthält.&#10;&#10;Automatisch generierte Beschreibung">
                  <a:extLst>
                    <a:ext uri="{FF2B5EF4-FFF2-40B4-BE49-F238E27FC236}">
                      <a16:creationId xmlns:a16="http://schemas.microsoft.com/office/drawing/2014/main" id="{E88E125F-3F40-7B68-9E00-0139F30AC8FB}"/>
                    </a:ext>
                  </a:extLst>
                </p:cNvPr>
                <p:cNvPicPr>
                  <a:picLocks noChangeAspect="1"/>
                </p:cNvPicPr>
                <p:nvPr/>
              </p:nvPicPr>
              <p:blipFill rotWithShape="1">
                <a:blip r:embed="rId14"/>
                <a:srcRect l="6672" t="19913" b="3510"/>
                <a:stretch/>
              </p:blipFill>
              <p:spPr>
                <a:xfrm>
                  <a:off x="11800975" y="8692802"/>
                  <a:ext cx="2407282" cy="1943100"/>
                </a:xfrm>
                <a:prstGeom prst="rect">
                  <a:avLst/>
                </a:prstGeom>
                <a:ln w="31750">
                  <a:solidFill>
                    <a:srgbClr val="1E689A"/>
                  </a:solidFill>
                </a:ln>
              </p:spPr>
            </p:pic>
          </p:grpSp>
          <p:sp>
            <p:nvSpPr>
              <p:cNvPr id="110" name="Textfeld 109">
                <a:extLst>
                  <a:ext uri="{FF2B5EF4-FFF2-40B4-BE49-F238E27FC236}">
                    <a16:creationId xmlns:a16="http://schemas.microsoft.com/office/drawing/2014/main" id="{DE9F8957-D8E7-6B7A-38DF-A7D71626411C}"/>
                  </a:ext>
                </a:extLst>
              </p:cNvPr>
              <p:cNvSpPr txBox="1"/>
              <p:nvPr/>
            </p:nvSpPr>
            <p:spPr>
              <a:xfrm>
                <a:off x="10657348" y="17807672"/>
                <a:ext cx="6816127" cy="989911"/>
              </a:xfrm>
              <a:prstGeom prst="rect">
                <a:avLst/>
              </a:prstGeom>
              <a:noFill/>
            </p:spPr>
            <p:txBody>
              <a:bodyPr wrap="square" rtlCol="0">
                <a:spAutoFit/>
              </a:bodyPr>
              <a:lstStyle/>
              <a:p>
                <a:r>
                  <a:rPr lang="en-CA" sz="2500" dirty="0" err="1"/>
                  <a:t>Examplary</a:t>
                </a:r>
                <a:r>
                  <a:rPr lang="en-CA" sz="2500" dirty="0"/>
                  <a:t> frequency distributions of rooks</a:t>
                </a:r>
              </a:p>
              <a:p>
                <a:r>
                  <a:rPr lang="en-CA" sz="2500" dirty="0">
                    <a:solidFill>
                      <a:schemeClr val="bg2">
                        <a:lumMod val="75000"/>
                      </a:schemeClr>
                    </a:solidFill>
                    <a:latin typeface="Martel Heavy"/>
                  </a:rPr>
                  <a:t>Own source: H. Haase</a:t>
                </a:r>
              </a:p>
            </p:txBody>
          </p:sp>
          <p:grpSp>
            <p:nvGrpSpPr>
              <p:cNvPr id="146" name="Gruppieren 145">
                <a:extLst>
                  <a:ext uri="{FF2B5EF4-FFF2-40B4-BE49-F238E27FC236}">
                    <a16:creationId xmlns:a16="http://schemas.microsoft.com/office/drawing/2014/main" id="{FDFD0786-F8CA-D490-E902-FC4E36FEE62C}"/>
                  </a:ext>
                </a:extLst>
              </p:cNvPr>
              <p:cNvGrpSpPr/>
              <p:nvPr/>
            </p:nvGrpSpPr>
            <p:grpSpPr>
              <a:xfrm>
                <a:off x="11431318" y="14364665"/>
                <a:ext cx="1015276" cy="1015276"/>
                <a:chOff x="9574221" y="16866913"/>
                <a:chExt cx="1015276" cy="1015276"/>
              </a:xfrm>
            </p:grpSpPr>
            <p:pic>
              <p:nvPicPr>
                <p:cNvPr id="130" name="Grafik 129" descr="Ein Bild, das Entwurf, Design enthält.&#10;&#10;Automatisch generierte Beschreibung">
                  <a:extLst>
                    <a:ext uri="{FF2B5EF4-FFF2-40B4-BE49-F238E27FC236}">
                      <a16:creationId xmlns:a16="http://schemas.microsoft.com/office/drawing/2014/main" id="{B9EFA3BF-E09C-CC58-DEFF-0268133FBB76}"/>
                    </a:ext>
                  </a:extLst>
                </p:cNvPr>
                <p:cNvPicPr>
                  <a:picLocks noChangeAspect="1"/>
                </p:cNvPicPr>
                <p:nvPr/>
              </p:nvPicPr>
              <p:blipFill>
                <a:blip r:embed="rId15"/>
                <a:stretch>
                  <a:fillRect/>
                </a:stretch>
              </p:blipFill>
              <p:spPr>
                <a:xfrm>
                  <a:off x="9574221" y="16866913"/>
                  <a:ext cx="1015276" cy="1015276"/>
                </a:xfrm>
                <a:prstGeom prst="rect">
                  <a:avLst/>
                </a:prstGeom>
              </p:spPr>
            </p:pic>
            <p:sp>
              <p:nvSpPr>
                <p:cNvPr id="141" name="Textfeld 140">
                  <a:extLst>
                    <a:ext uri="{FF2B5EF4-FFF2-40B4-BE49-F238E27FC236}">
                      <a16:creationId xmlns:a16="http://schemas.microsoft.com/office/drawing/2014/main" id="{86E452B2-5961-60AA-9956-DA3E3EAD216F}"/>
                    </a:ext>
                  </a:extLst>
                </p:cNvPr>
                <p:cNvSpPr txBox="1"/>
                <p:nvPr/>
              </p:nvSpPr>
              <p:spPr>
                <a:xfrm>
                  <a:off x="9915154" y="17106963"/>
                  <a:ext cx="363522" cy="547987"/>
                </a:xfrm>
                <a:prstGeom prst="rect">
                  <a:avLst/>
                </a:prstGeom>
                <a:noFill/>
              </p:spPr>
              <p:txBody>
                <a:bodyPr wrap="square" rtlCol="0">
                  <a:spAutoFit/>
                </a:bodyPr>
                <a:lstStyle/>
                <a:p>
                  <a:r>
                    <a:rPr lang="en-CA" sz="2500" b="1" dirty="0"/>
                    <a:t>L</a:t>
                  </a:r>
                  <a:endParaRPr lang="en-CA" sz="2500" b="1" dirty="0">
                    <a:solidFill>
                      <a:schemeClr val="bg2">
                        <a:lumMod val="75000"/>
                      </a:schemeClr>
                    </a:solidFill>
                  </a:endParaRPr>
                </a:p>
              </p:txBody>
            </p:sp>
          </p:grpSp>
          <p:sp>
            <p:nvSpPr>
              <p:cNvPr id="208" name="Rechteck 207">
                <a:extLst>
                  <a:ext uri="{FF2B5EF4-FFF2-40B4-BE49-F238E27FC236}">
                    <a16:creationId xmlns:a16="http://schemas.microsoft.com/office/drawing/2014/main" id="{B67D1776-7F8B-E9FC-5096-122EB5CBF928}"/>
                  </a:ext>
                </a:extLst>
              </p:cNvPr>
              <p:cNvSpPr/>
              <p:nvPr/>
            </p:nvSpPr>
            <p:spPr>
              <a:xfrm>
                <a:off x="14669783" y="10580469"/>
                <a:ext cx="3313489" cy="96489"/>
              </a:xfrm>
              <a:prstGeom prst="rect">
                <a:avLst/>
              </a:prstGeom>
              <a:solidFill>
                <a:srgbClr val="1B6CA3"/>
              </a:solidFill>
              <a:ln>
                <a:solidFill>
                  <a:srgbClr val="1B699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solidFill>
                    <a:schemeClr val="tx1"/>
                  </a:solidFill>
                </a:endParaRPr>
              </a:p>
            </p:txBody>
          </p:sp>
          <p:grpSp>
            <p:nvGrpSpPr>
              <p:cNvPr id="167" name="Gruppieren 166">
                <a:extLst>
                  <a:ext uri="{FF2B5EF4-FFF2-40B4-BE49-F238E27FC236}">
                    <a16:creationId xmlns:a16="http://schemas.microsoft.com/office/drawing/2014/main" id="{F8977BE1-2A06-9E74-FA6B-40B91A1AD248}"/>
                  </a:ext>
                </a:extLst>
              </p:cNvPr>
              <p:cNvGrpSpPr/>
              <p:nvPr/>
            </p:nvGrpSpPr>
            <p:grpSpPr>
              <a:xfrm>
                <a:off x="16241842" y="9665260"/>
                <a:ext cx="1015276" cy="1015276"/>
                <a:chOff x="17753394" y="12845778"/>
                <a:chExt cx="1015276" cy="1015276"/>
              </a:xfrm>
            </p:grpSpPr>
            <p:pic>
              <p:nvPicPr>
                <p:cNvPr id="168" name="Grafik 167" descr="Ein Bild, das Entwurf, Design enthält.&#10;&#10;Automatisch generierte Beschreibung">
                  <a:extLst>
                    <a:ext uri="{FF2B5EF4-FFF2-40B4-BE49-F238E27FC236}">
                      <a16:creationId xmlns:a16="http://schemas.microsoft.com/office/drawing/2014/main" id="{074D1CA6-B9D1-5880-F302-F7997AF657F7}"/>
                    </a:ext>
                  </a:extLst>
                </p:cNvPr>
                <p:cNvPicPr>
                  <a:picLocks noChangeAspect="1"/>
                </p:cNvPicPr>
                <p:nvPr/>
              </p:nvPicPr>
              <p:blipFill>
                <a:blip r:embed="rId15"/>
                <a:stretch>
                  <a:fillRect/>
                </a:stretch>
              </p:blipFill>
              <p:spPr>
                <a:xfrm>
                  <a:off x="17753394" y="12845778"/>
                  <a:ext cx="1015276" cy="1015276"/>
                </a:xfrm>
                <a:prstGeom prst="rect">
                  <a:avLst/>
                </a:prstGeom>
              </p:spPr>
            </p:pic>
            <p:sp>
              <p:nvSpPr>
                <p:cNvPr id="179" name="Rechteck 178">
                  <a:extLst>
                    <a:ext uri="{FF2B5EF4-FFF2-40B4-BE49-F238E27FC236}">
                      <a16:creationId xmlns:a16="http://schemas.microsoft.com/office/drawing/2014/main" id="{DF0BAF00-CCF3-0FC5-0C72-BBFF8673E8CD}"/>
                    </a:ext>
                  </a:extLst>
                </p:cNvPr>
                <p:cNvSpPr/>
                <p:nvPr/>
              </p:nvSpPr>
              <p:spPr>
                <a:xfrm>
                  <a:off x="18057083" y="13224754"/>
                  <a:ext cx="372287" cy="2923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8" name="Textfeld 187">
                  <a:extLst>
                    <a:ext uri="{FF2B5EF4-FFF2-40B4-BE49-F238E27FC236}">
                      <a16:creationId xmlns:a16="http://schemas.microsoft.com/office/drawing/2014/main" id="{9D898C4D-F845-5AE8-1748-548BD309362E}"/>
                    </a:ext>
                  </a:extLst>
                </p:cNvPr>
                <p:cNvSpPr txBox="1"/>
                <p:nvPr/>
              </p:nvSpPr>
              <p:spPr>
                <a:xfrm>
                  <a:off x="18086486" y="13080151"/>
                  <a:ext cx="363522" cy="547987"/>
                </a:xfrm>
                <a:prstGeom prst="rect">
                  <a:avLst/>
                </a:prstGeom>
                <a:noFill/>
              </p:spPr>
              <p:txBody>
                <a:bodyPr wrap="square" rtlCol="0">
                  <a:spAutoFit/>
                </a:bodyPr>
                <a:lstStyle/>
                <a:p>
                  <a:r>
                    <a:rPr lang="en-CA" sz="2500" b="1" dirty="0">
                      <a:solidFill>
                        <a:schemeClr val="bg1"/>
                      </a:solidFill>
                    </a:rPr>
                    <a:t>L</a:t>
                  </a:r>
                </a:p>
              </p:txBody>
            </p:sp>
          </p:grpSp>
          <p:grpSp>
            <p:nvGrpSpPr>
              <p:cNvPr id="192" name="Gruppieren 191">
                <a:extLst>
                  <a:ext uri="{FF2B5EF4-FFF2-40B4-BE49-F238E27FC236}">
                    <a16:creationId xmlns:a16="http://schemas.microsoft.com/office/drawing/2014/main" id="{6E7C560A-5C64-C0C0-BB6F-AB2430326AA9}"/>
                  </a:ext>
                </a:extLst>
              </p:cNvPr>
              <p:cNvGrpSpPr/>
              <p:nvPr/>
            </p:nvGrpSpPr>
            <p:grpSpPr>
              <a:xfrm>
                <a:off x="17086166" y="9656440"/>
                <a:ext cx="1015276" cy="1015276"/>
                <a:chOff x="18552893" y="12857157"/>
                <a:chExt cx="1015276" cy="1015276"/>
              </a:xfrm>
            </p:grpSpPr>
            <p:pic>
              <p:nvPicPr>
                <p:cNvPr id="195" name="Grafik 194" descr="Ein Bild, das Entwurf, Design enthält.&#10;&#10;Automatisch generierte Beschreibung">
                  <a:extLst>
                    <a:ext uri="{FF2B5EF4-FFF2-40B4-BE49-F238E27FC236}">
                      <a16:creationId xmlns:a16="http://schemas.microsoft.com/office/drawing/2014/main" id="{240B1D4F-7991-A618-CD8C-FFAA2C03B439}"/>
                    </a:ext>
                  </a:extLst>
                </p:cNvPr>
                <p:cNvPicPr>
                  <a:picLocks noChangeAspect="1"/>
                </p:cNvPicPr>
                <p:nvPr/>
              </p:nvPicPr>
              <p:blipFill>
                <a:blip r:embed="rId15"/>
                <a:stretch>
                  <a:fillRect/>
                </a:stretch>
              </p:blipFill>
              <p:spPr>
                <a:xfrm>
                  <a:off x="18552893" y="12857157"/>
                  <a:ext cx="1015276" cy="1015276"/>
                </a:xfrm>
                <a:prstGeom prst="rect">
                  <a:avLst/>
                </a:prstGeom>
              </p:spPr>
            </p:pic>
            <p:sp>
              <p:nvSpPr>
                <p:cNvPr id="197" name="Rechteck 196">
                  <a:extLst>
                    <a:ext uri="{FF2B5EF4-FFF2-40B4-BE49-F238E27FC236}">
                      <a16:creationId xmlns:a16="http://schemas.microsoft.com/office/drawing/2014/main" id="{573B2082-21B4-5646-B7A4-55769391A604}"/>
                    </a:ext>
                  </a:extLst>
                </p:cNvPr>
                <p:cNvSpPr/>
                <p:nvPr/>
              </p:nvSpPr>
              <p:spPr>
                <a:xfrm>
                  <a:off x="18874387" y="13229834"/>
                  <a:ext cx="372287" cy="2923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8" name="Textfeld 197">
                  <a:extLst>
                    <a:ext uri="{FF2B5EF4-FFF2-40B4-BE49-F238E27FC236}">
                      <a16:creationId xmlns:a16="http://schemas.microsoft.com/office/drawing/2014/main" id="{2518494A-1109-E454-92A1-1D4250F4AD1A}"/>
                    </a:ext>
                  </a:extLst>
                </p:cNvPr>
                <p:cNvSpPr txBox="1"/>
                <p:nvPr/>
              </p:nvSpPr>
              <p:spPr>
                <a:xfrm>
                  <a:off x="18866326" y="13123496"/>
                  <a:ext cx="363522" cy="547987"/>
                </a:xfrm>
                <a:prstGeom prst="rect">
                  <a:avLst/>
                </a:prstGeom>
                <a:noFill/>
              </p:spPr>
              <p:txBody>
                <a:bodyPr wrap="square" rtlCol="0">
                  <a:spAutoFit/>
                </a:bodyPr>
                <a:lstStyle/>
                <a:p>
                  <a:r>
                    <a:rPr lang="en-CA" sz="2500" b="1" dirty="0">
                      <a:solidFill>
                        <a:schemeClr val="bg1"/>
                      </a:solidFill>
                    </a:rPr>
                    <a:t>R</a:t>
                  </a:r>
                </a:p>
              </p:txBody>
            </p:sp>
          </p:grpSp>
          <p:grpSp>
            <p:nvGrpSpPr>
              <p:cNvPr id="199" name="Gruppieren 198">
                <a:extLst>
                  <a:ext uri="{FF2B5EF4-FFF2-40B4-BE49-F238E27FC236}">
                    <a16:creationId xmlns:a16="http://schemas.microsoft.com/office/drawing/2014/main" id="{8744429C-F0E9-34E2-3B93-77091D450058}"/>
                  </a:ext>
                </a:extLst>
              </p:cNvPr>
              <p:cNvGrpSpPr/>
              <p:nvPr/>
            </p:nvGrpSpPr>
            <p:grpSpPr>
              <a:xfrm>
                <a:off x="14557931" y="9645514"/>
                <a:ext cx="1015276" cy="1015276"/>
                <a:chOff x="9574221" y="16866913"/>
                <a:chExt cx="1015276" cy="1015276"/>
              </a:xfrm>
            </p:grpSpPr>
            <p:pic>
              <p:nvPicPr>
                <p:cNvPr id="200" name="Grafik 199" descr="Ein Bild, das Entwurf, Design enthält.&#10;&#10;Automatisch generierte Beschreibung">
                  <a:extLst>
                    <a:ext uri="{FF2B5EF4-FFF2-40B4-BE49-F238E27FC236}">
                      <a16:creationId xmlns:a16="http://schemas.microsoft.com/office/drawing/2014/main" id="{35BC5EAB-20DA-BE93-AB23-3FA43D99D61E}"/>
                    </a:ext>
                  </a:extLst>
                </p:cNvPr>
                <p:cNvPicPr>
                  <a:picLocks noChangeAspect="1"/>
                </p:cNvPicPr>
                <p:nvPr/>
              </p:nvPicPr>
              <p:blipFill>
                <a:blip r:embed="rId15"/>
                <a:stretch>
                  <a:fillRect/>
                </a:stretch>
              </p:blipFill>
              <p:spPr>
                <a:xfrm>
                  <a:off x="9574221" y="16866913"/>
                  <a:ext cx="1015276" cy="1015276"/>
                </a:xfrm>
                <a:prstGeom prst="rect">
                  <a:avLst/>
                </a:prstGeom>
              </p:spPr>
            </p:pic>
            <p:sp>
              <p:nvSpPr>
                <p:cNvPr id="202" name="Textfeld 201">
                  <a:extLst>
                    <a:ext uri="{FF2B5EF4-FFF2-40B4-BE49-F238E27FC236}">
                      <a16:creationId xmlns:a16="http://schemas.microsoft.com/office/drawing/2014/main" id="{A50EC2ED-6136-D99E-D17E-768D915C1C4B}"/>
                    </a:ext>
                  </a:extLst>
                </p:cNvPr>
                <p:cNvSpPr txBox="1"/>
                <p:nvPr/>
              </p:nvSpPr>
              <p:spPr>
                <a:xfrm>
                  <a:off x="9904094" y="17106080"/>
                  <a:ext cx="363522" cy="547987"/>
                </a:xfrm>
                <a:prstGeom prst="rect">
                  <a:avLst/>
                </a:prstGeom>
                <a:noFill/>
              </p:spPr>
              <p:txBody>
                <a:bodyPr wrap="square" rtlCol="0">
                  <a:spAutoFit/>
                </a:bodyPr>
                <a:lstStyle/>
                <a:p>
                  <a:r>
                    <a:rPr lang="en-CA" sz="2500" b="1" dirty="0"/>
                    <a:t>L</a:t>
                  </a:r>
                  <a:endParaRPr lang="en-CA" sz="2500" b="1" dirty="0">
                    <a:solidFill>
                      <a:schemeClr val="bg2">
                        <a:lumMod val="75000"/>
                      </a:schemeClr>
                    </a:solidFill>
                  </a:endParaRPr>
                </a:p>
              </p:txBody>
            </p:sp>
          </p:grpSp>
          <p:grpSp>
            <p:nvGrpSpPr>
              <p:cNvPr id="204" name="Gruppieren 203">
                <a:extLst>
                  <a:ext uri="{FF2B5EF4-FFF2-40B4-BE49-F238E27FC236}">
                    <a16:creationId xmlns:a16="http://schemas.microsoft.com/office/drawing/2014/main" id="{63E69FE0-E2C2-F6E7-7DDA-896EB8390B73}"/>
                  </a:ext>
                </a:extLst>
              </p:cNvPr>
              <p:cNvGrpSpPr/>
              <p:nvPr/>
            </p:nvGrpSpPr>
            <p:grpSpPr>
              <a:xfrm>
                <a:off x="15367619" y="9656440"/>
                <a:ext cx="1015276" cy="1015276"/>
                <a:chOff x="15790996" y="16790547"/>
                <a:chExt cx="1015276" cy="1015276"/>
              </a:xfrm>
            </p:grpSpPr>
            <p:pic>
              <p:nvPicPr>
                <p:cNvPr id="205" name="Grafik 204" descr="Ein Bild, das Entwurf, Design enthält.&#10;&#10;Automatisch generierte Beschreibung">
                  <a:extLst>
                    <a:ext uri="{FF2B5EF4-FFF2-40B4-BE49-F238E27FC236}">
                      <a16:creationId xmlns:a16="http://schemas.microsoft.com/office/drawing/2014/main" id="{A6816B16-3ADF-1AEE-D70B-495FDB00A392}"/>
                    </a:ext>
                  </a:extLst>
                </p:cNvPr>
                <p:cNvPicPr>
                  <a:picLocks noChangeAspect="1"/>
                </p:cNvPicPr>
                <p:nvPr/>
              </p:nvPicPr>
              <p:blipFill>
                <a:blip r:embed="rId15"/>
                <a:stretch>
                  <a:fillRect/>
                </a:stretch>
              </p:blipFill>
              <p:spPr>
                <a:xfrm>
                  <a:off x="15790996" y="16790547"/>
                  <a:ext cx="1015276" cy="1015276"/>
                </a:xfrm>
                <a:prstGeom prst="rect">
                  <a:avLst/>
                </a:prstGeom>
              </p:spPr>
            </p:pic>
            <p:sp>
              <p:nvSpPr>
                <p:cNvPr id="206" name="Textfeld 205">
                  <a:extLst>
                    <a:ext uri="{FF2B5EF4-FFF2-40B4-BE49-F238E27FC236}">
                      <a16:creationId xmlns:a16="http://schemas.microsoft.com/office/drawing/2014/main" id="{E329CB61-A035-6FA9-AD69-ACD8AE85FDFA}"/>
                    </a:ext>
                  </a:extLst>
                </p:cNvPr>
                <p:cNvSpPr txBox="1"/>
                <p:nvPr/>
              </p:nvSpPr>
              <p:spPr>
                <a:xfrm>
                  <a:off x="16100018" y="17030482"/>
                  <a:ext cx="363522" cy="547987"/>
                </a:xfrm>
                <a:prstGeom prst="rect">
                  <a:avLst/>
                </a:prstGeom>
                <a:noFill/>
              </p:spPr>
              <p:txBody>
                <a:bodyPr wrap="square" rtlCol="0">
                  <a:spAutoFit/>
                </a:bodyPr>
                <a:lstStyle/>
                <a:p>
                  <a:r>
                    <a:rPr lang="en-CA" sz="2500" b="1" dirty="0"/>
                    <a:t>R</a:t>
                  </a:r>
                </a:p>
              </p:txBody>
            </p:sp>
          </p:grpSp>
          <p:sp>
            <p:nvSpPr>
              <p:cNvPr id="209" name="Rechteck 208">
                <a:extLst>
                  <a:ext uri="{FF2B5EF4-FFF2-40B4-BE49-F238E27FC236}">
                    <a16:creationId xmlns:a16="http://schemas.microsoft.com/office/drawing/2014/main" id="{E38DC654-C12B-C842-C8AC-D6AF07BDE1F9}"/>
                  </a:ext>
                </a:extLst>
              </p:cNvPr>
              <p:cNvSpPr/>
              <p:nvPr/>
            </p:nvSpPr>
            <p:spPr>
              <a:xfrm>
                <a:off x="12695105" y="12805416"/>
                <a:ext cx="3313489" cy="96489"/>
              </a:xfrm>
              <a:prstGeom prst="rect">
                <a:avLst/>
              </a:prstGeom>
              <a:solidFill>
                <a:srgbClr val="1B6CA3"/>
              </a:solidFill>
              <a:ln>
                <a:solidFill>
                  <a:srgbClr val="1B699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solidFill>
                    <a:schemeClr val="tx1"/>
                  </a:solidFill>
                </a:endParaRPr>
              </a:p>
            </p:txBody>
          </p:sp>
          <p:sp>
            <p:nvSpPr>
              <p:cNvPr id="210" name="Rechteck 209">
                <a:extLst>
                  <a:ext uri="{FF2B5EF4-FFF2-40B4-BE49-F238E27FC236}">
                    <a16:creationId xmlns:a16="http://schemas.microsoft.com/office/drawing/2014/main" id="{762F448F-294B-DDE8-F435-FB1B0C10AC9B}"/>
                  </a:ext>
                </a:extLst>
              </p:cNvPr>
              <p:cNvSpPr/>
              <p:nvPr/>
            </p:nvSpPr>
            <p:spPr>
              <a:xfrm>
                <a:off x="16333769" y="12805416"/>
                <a:ext cx="3313489" cy="96489"/>
              </a:xfrm>
              <a:prstGeom prst="rect">
                <a:avLst/>
              </a:prstGeom>
              <a:solidFill>
                <a:srgbClr val="1B6CA3"/>
              </a:solidFill>
              <a:ln>
                <a:solidFill>
                  <a:srgbClr val="1B699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solidFill>
                    <a:schemeClr val="tx1"/>
                  </a:solidFill>
                </a:endParaRPr>
              </a:p>
            </p:txBody>
          </p:sp>
          <p:sp>
            <p:nvSpPr>
              <p:cNvPr id="212" name="Rechteck 211">
                <a:extLst>
                  <a:ext uri="{FF2B5EF4-FFF2-40B4-BE49-F238E27FC236}">
                    <a16:creationId xmlns:a16="http://schemas.microsoft.com/office/drawing/2014/main" id="{30CFE61F-6497-368B-F867-570485A2314D}"/>
                  </a:ext>
                </a:extLst>
              </p:cNvPr>
              <p:cNvSpPr/>
              <p:nvPr/>
            </p:nvSpPr>
            <p:spPr>
              <a:xfrm>
                <a:off x="11031765" y="15290909"/>
                <a:ext cx="3068602" cy="96489"/>
              </a:xfrm>
              <a:prstGeom prst="rect">
                <a:avLst/>
              </a:prstGeom>
              <a:solidFill>
                <a:srgbClr val="1B6CA3"/>
              </a:solidFill>
              <a:ln>
                <a:solidFill>
                  <a:srgbClr val="1B699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solidFill>
                    <a:schemeClr val="tx1"/>
                  </a:solidFill>
                </a:endParaRPr>
              </a:p>
            </p:txBody>
          </p:sp>
          <p:grpSp>
            <p:nvGrpSpPr>
              <p:cNvPr id="147" name="Gruppieren 146">
                <a:extLst>
                  <a:ext uri="{FF2B5EF4-FFF2-40B4-BE49-F238E27FC236}">
                    <a16:creationId xmlns:a16="http://schemas.microsoft.com/office/drawing/2014/main" id="{8F6CD145-C379-931B-1735-BE3DA3FF4E86}"/>
                  </a:ext>
                </a:extLst>
              </p:cNvPr>
              <p:cNvGrpSpPr/>
              <p:nvPr/>
            </p:nvGrpSpPr>
            <p:grpSpPr>
              <a:xfrm>
                <a:off x="12706068" y="11878603"/>
                <a:ext cx="1015276" cy="1015276"/>
                <a:chOff x="9574221" y="16866913"/>
                <a:chExt cx="1015276" cy="1015276"/>
              </a:xfrm>
            </p:grpSpPr>
            <p:pic>
              <p:nvPicPr>
                <p:cNvPr id="148" name="Grafik 147" descr="Ein Bild, das Entwurf, Design enthält.&#10;&#10;Automatisch generierte Beschreibung">
                  <a:extLst>
                    <a:ext uri="{FF2B5EF4-FFF2-40B4-BE49-F238E27FC236}">
                      <a16:creationId xmlns:a16="http://schemas.microsoft.com/office/drawing/2014/main" id="{775BA374-189A-9036-B3B7-65E6BEC7092E}"/>
                    </a:ext>
                  </a:extLst>
                </p:cNvPr>
                <p:cNvPicPr>
                  <a:picLocks noChangeAspect="1"/>
                </p:cNvPicPr>
                <p:nvPr/>
              </p:nvPicPr>
              <p:blipFill>
                <a:blip r:embed="rId15"/>
                <a:stretch>
                  <a:fillRect/>
                </a:stretch>
              </p:blipFill>
              <p:spPr>
                <a:xfrm>
                  <a:off x="9574221" y="16866913"/>
                  <a:ext cx="1015276" cy="1015276"/>
                </a:xfrm>
                <a:prstGeom prst="rect">
                  <a:avLst/>
                </a:prstGeom>
              </p:spPr>
            </p:pic>
            <p:sp>
              <p:nvSpPr>
                <p:cNvPr id="149" name="Textfeld 148">
                  <a:extLst>
                    <a:ext uri="{FF2B5EF4-FFF2-40B4-BE49-F238E27FC236}">
                      <a16:creationId xmlns:a16="http://schemas.microsoft.com/office/drawing/2014/main" id="{266260BE-C5E5-2313-AC97-5A80627B058B}"/>
                    </a:ext>
                  </a:extLst>
                </p:cNvPr>
                <p:cNvSpPr txBox="1"/>
                <p:nvPr/>
              </p:nvSpPr>
              <p:spPr>
                <a:xfrm>
                  <a:off x="9881484" y="17101965"/>
                  <a:ext cx="415063" cy="547987"/>
                </a:xfrm>
                <a:prstGeom prst="rect">
                  <a:avLst/>
                </a:prstGeom>
                <a:noFill/>
              </p:spPr>
              <p:txBody>
                <a:bodyPr wrap="square" rtlCol="0">
                  <a:spAutoFit/>
                </a:bodyPr>
                <a:lstStyle/>
                <a:p>
                  <a:r>
                    <a:rPr lang="en-CA" sz="2500" b="1" dirty="0"/>
                    <a:t>L</a:t>
                  </a:r>
                  <a:endParaRPr lang="en-CA" sz="2500" b="1" dirty="0">
                    <a:solidFill>
                      <a:schemeClr val="bg2">
                        <a:lumMod val="75000"/>
                      </a:schemeClr>
                    </a:solidFill>
                  </a:endParaRPr>
                </a:p>
              </p:txBody>
            </p:sp>
          </p:grpSp>
          <p:grpSp>
            <p:nvGrpSpPr>
              <p:cNvPr id="150" name="Gruppieren 149">
                <a:extLst>
                  <a:ext uri="{FF2B5EF4-FFF2-40B4-BE49-F238E27FC236}">
                    <a16:creationId xmlns:a16="http://schemas.microsoft.com/office/drawing/2014/main" id="{A041A014-EF9B-A815-6E15-749CC1F71620}"/>
                  </a:ext>
                </a:extLst>
              </p:cNvPr>
              <p:cNvGrpSpPr/>
              <p:nvPr/>
            </p:nvGrpSpPr>
            <p:grpSpPr>
              <a:xfrm>
                <a:off x="13515756" y="11889529"/>
                <a:ext cx="1015276" cy="1015276"/>
                <a:chOff x="15790996" y="16790547"/>
                <a:chExt cx="1015276" cy="1015276"/>
              </a:xfrm>
            </p:grpSpPr>
            <p:pic>
              <p:nvPicPr>
                <p:cNvPr id="151" name="Grafik 150" descr="Ein Bild, das Entwurf, Design enthält.&#10;&#10;Automatisch generierte Beschreibung">
                  <a:extLst>
                    <a:ext uri="{FF2B5EF4-FFF2-40B4-BE49-F238E27FC236}">
                      <a16:creationId xmlns:a16="http://schemas.microsoft.com/office/drawing/2014/main" id="{E762D4CD-3B0D-F239-95C2-7B89444B5B06}"/>
                    </a:ext>
                  </a:extLst>
                </p:cNvPr>
                <p:cNvPicPr>
                  <a:picLocks noChangeAspect="1"/>
                </p:cNvPicPr>
                <p:nvPr/>
              </p:nvPicPr>
              <p:blipFill>
                <a:blip r:embed="rId15"/>
                <a:stretch>
                  <a:fillRect/>
                </a:stretch>
              </p:blipFill>
              <p:spPr>
                <a:xfrm>
                  <a:off x="15790996" y="16790547"/>
                  <a:ext cx="1015276" cy="1015276"/>
                </a:xfrm>
                <a:prstGeom prst="rect">
                  <a:avLst/>
                </a:prstGeom>
              </p:spPr>
            </p:pic>
            <p:sp>
              <p:nvSpPr>
                <p:cNvPr id="152" name="Textfeld 151">
                  <a:extLst>
                    <a:ext uri="{FF2B5EF4-FFF2-40B4-BE49-F238E27FC236}">
                      <a16:creationId xmlns:a16="http://schemas.microsoft.com/office/drawing/2014/main" id="{D693ABA9-D6DC-42C6-BA27-4DCF6AF131C0}"/>
                    </a:ext>
                  </a:extLst>
                </p:cNvPr>
                <p:cNvSpPr txBox="1"/>
                <p:nvPr/>
              </p:nvSpPr>
              <p:spPr>
                <a:xfrm>
                  <a:off x="16100018" y="17030482"/>
                  <a:ext cx="363522" cy="547987"/>
                </a:xfrm>
                <a:prstGeom prst="rect">
                  <a:avLst/>
                </a:prstGeom>
                <a:noFill/>
              </p:spPr>
              <p:txBody>
                <a:bodyPr wrap="square" rtlCol="0">
                  <a:spAutoFit/>
                </a:bodyPr>
                <a:lstStyle/>
                <a:p>
                  <a:r>
                    <a:rPr lang="en-CA" sz="2500" b="1" dirty="0"/>
                    <a:t>R</a:t>
                  </a:r>
                </a:p>
              </p:txBody>
            </p:sp>
          </p:grpSp>
          <p:sp>
            <p:nvSpPr>
              <p:cNvPr id="211" name="Rechteck 210">
                <a:extLst>
                  <a:ext uri="{FF2B5EF4-FFF2-40B4-BE49-F238E27FC236}">
                    <a16:creationId xmlns:a16="http://schemas.microsoft.com/office/drawing/2014/main" id="{38C4ED80-2900-D973-3A44-8F008968E8CB}"/>
                  </a:ext>
                </a:extLst>
              </p:cNvPr>
              <p:cNvSpPr/>
              <p:nvPr/>
            </p:nvSpPr>
            <p:spPr>
              <a:xfrm>
                <a:off x="14373152" y="15283183"/>
                <a:ext cx="3123930" cy="104216"/>
              </a:xfrm>
              <a:prstGeom prst="rect">
                <a:avLst/>
              </a:prstGeom>
              <a:solidFill>
                <a:srgbClr val="1B6CA3"/>
              </a:solidFill>
              <a:ln>
                <a:solidFill>
                  <a:srgbClr val="1B699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solidFill>
                    <a:schemeClr val="tx1"/>
                  </a:solidFill>
                </a:endParaRPr>
              </a:p>
            </p:txBody>
          </p:sp>
          <p:grpSp>
            <p:nvGrpSpPr>
              <p:cNvPr id="165" name="Gruppieren 164">
                <a:extLst>
                  <a:ext uri="{FF2B5EF4-FFF2-40B4-BE49-F238E27FC236}">
                    <a16:creationId xmlns:a16="http://schemas.microsoft.com/office/drawing/2014/main" id="{D99A180C-DE42-E5F6-66B4-9EDB4451B817}"/>
                  </a:ext>
                </a:extLst>
              </p:cNvPr>
              <p:cNvGrpSpPr/>
              <p:nvPr/>
            </p:nvGrpSpPr>
            <p:grpSpPr>
              <a:xfrm>
                <a:off x="17863371" y="11863677"/>
                <a:ext cx="1015276" cy="1015276"/>
                <a:chOff x="17753394" y="12845778"/>
                <a:chExt cx="1015276" cy="1015276"/>
              </a:xfrm>
            </p:grpSpPr>
            <p:pic>
              <p:nvPicPr>
                <p:cNvPr id="134" name="Grafik 133" descr="Ein Bild, das Entwurf, Design enthält.&#10;&#10;Automatisch generierte Beschreibung">
                  <a:extLst>
                    <a:ext uri="{FF2B5EF4-FFF2-40B4-BE49-F238E27FC236}">
                      <a16:creationId xmlns:a16="http://schemas.microsoft.com/office/drawing/2014/main" id="{EEB2C155-64A0-96F3-CD13-F960BBB25203}"/>
                    </a:ext>
                  </a:extLst>
                </p:cNvPr>
                <p:cNvPicPr>
                  <a:picLocks noChangeAspect="1"/>
                </p:cNvPicPr>
                <p:nvPr/>
              </p:nvPicPr>
              <p:blipFill>
                <a:blip r:embed="rId15"/>
                <a:stretch>
                  <a:fillRect/>
                </a:stretch>
              </p:blipFill>
              <p:spPr>
                <a:xfrm>
                  <a:off x="17753394" y="12845778"/>
                  <a:ext cx="1015276" cy="1015276"/>
                </a:xfrm>
                <a:prstGeom prst="rect">
                  <a:avLst/>
                </a:prstGeom>
              </p:spPr>
            </p:pic>
            <p:sp>
              <p:nvSpPr>
                <p:cNvPr id="153" name="Rechteck 152">
                  <a:extLst>
                    <a:ext uri="{FF2B5EF4-FFF2-40B4-BE49-F238E27FC236}">
                      <a16:creationId xmlns:a16="http://schemas.microsoft.com/office/drawing/2014/main" id="{D9E460EB-4508-268B-A677-9A8C851ECF08}"/>
                    </a:ext>
                  </a:extLst>
                </p:cNvPr>
                <p:cNvSpPr/>
                <p:nvPr/>
              </p:nvSpPr>
              <p:spPr>
                <a:xfrm>
                  <a:off x="18057083" y="13224754"/>
                  <a:ext cx="372287" cy="2923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3" name="Textfeld 162">
                  <a:extLst>
                    <a:ext uri="{FF2B5EF4-FFF2-40B4-BE49-F238E27FC236}">
                      <a16:creationId xmlns:a16="http://schemas.microsoft.com/office/drawing/2014/main" id="{8C31398B-A0ED-B12C-E8B1-8AF6DCEA4FC8}"/>
                    </a:ext>
                  </a:extLst>
                </p:cNvPr>
                <p:cNvSpPr txBox="1"/>
                <p:nvPr/>
              </p:nvSpPr>
              <p:spPr>
                <a:xfrm>
                  <a:off x="18102006" y="13098969"/>
                  <a:ext cx="363522" cy="547987"/>
                </a:xfrm>
                <a:prstGeom prst="rect">
                  <a:avLst/>
                </a:prstGeom>
                <a:noFill/>
              </p:spPr>
              <p:txBody>
                <a:bodyPr wrap="square" rtlCol="0">
                  <a:spAutoFit/>
                </a:bodyPr>
                <a:lstStyle/>
                <a:p>
                  <a:r>
                    <a:rPr lang="en-CA" sz="2500" b="1" dirty="0">
                      <a:solidFill>
                        <a:schemeClr val="bg1"/>
                      </a:solidFill>
                    </a:rPr>
                    <a:t>L</a:t>
                  </a:r>
                </a:p>
              </p:txBody>
            </p:sp>
          </p:grpSp>
          <p:grpSp>
            <p:nvGrpSpPr>
              <p:cNvPr id="166" name="Gruppieren 165">
                <a:extLst>
                  <a:ext uri="{FF2B5EF4-FFF2-40B4-BE49-F238E27FC236}">
                    <a16:creationId xmlns:a16="http://schemas.microsoft.com/office/drawing/2014/main" id="{588CECAF-0A06-0333-B1CB-4BE75C4372E9}"/>
                  </a:ext>
                </a:extLst>
              </p:cNvPr>
              <p:cNvGrpSpPr/>
              <p:nvPr/>
            </p:nvGrpSpPr>
            <p:grpSpPr>
              <a:xfrm>
                <a:off x="18662870" y="11875056"/>
                <a:ext cx="1015276" cy="1015276"/>
                <a:chOff x="18552893" y="12857157"/>
                <a:chExt cx="1015276" cy="1015276"/>
              </a:xfrm>
            </p:grpSpPr>
            <p:pic>
              <p:nvPicPr>
                <p:cNvPr id="135" name="Grafik 134" descr="Ein Bild, das Entwurf, Design enthält.&#10;&#10;Automatisch generierte Beschreibung">
                  <a:extLst>
                    <a:ext uri="{FF2B5EF4-FFF2-40B4-BE49-F238E27FC236}">
                      <a16:creationId xmlns:a16="http://schemas.microsoft.com/office/drawing/2014/main" id="{52729F5B-ED7B-7F8F-FEE8-C2877D0402F9}"/>
                    </a:ext>
                  </a:extLst>
                </p:cNvPr>
                <p:cNvPicPr>
                  <a:picLocks noChangeAspect="1"/>
                </p:cNvPicPr>
                <p:nvPr/>
              </p:nvPicPr>
              <p:blipFill>
                <a:blip r:embed="rId15"/>
                <a:stretch>
                  <a:fillRect/>
                </a:stretch>
              </p:blipFill>
              <p:spPr>
                <a:xfrm>
                  <a:off x="18552893" y="12857157"/>
                  <a:ext cx="1015276" cy="1015276"/>
                </a:xfrm>
                <a:prstGeom prst="rect">
                  <a:avLst/>
                </a:prstGeom>
              </p:spPr>
            </p:pic>
            <p:sp>
              <p:nvSpPr>
                <p:cNvPr id="154" name="Rechteck 153">
                  <a:extLst>
                    <a:ext uri="{FF2B5EF4-FFF2-40B4-BE49-F238E27FC236}">
                      <a16:creationId xmlns:a16="http://schemas.microsoft.com/office/drawing/2014/main" id="{6AAAB79A-712B-448D-6590-C0AFA8569B64}"/>
                    </a:ext>
                  </a:extLst>
                </p:cNvPr>
                <p:cNvSpPr/>
                <p:nvPr/>
              </p:nvSpPr>
              <p:spPr>
                <a:xfrm>
                  <a:off x="18874387" y="13229834"/>
                  <a:ext cx="372287" cy="2923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4" name="Textfeld 163">
                  <a:extLst>
                    <a:ext uri="{FF2B5EF4-FFF2-40B4-BE49-F238E27FC236}">
                      <a16:creationId xmlns:a16="http://schemas.microsoft.com/office/drawing/2014/main" id="{1B51619E-324A-53E2-CB24-DC256718BACD}"/>
                    </a:ext>
                  </a:extLst>
                </p:cNvPr>
                <p:cNvSpPr txBox="1"/>
                <p:nvPr/>
              </p:nvSpPr>
              <p:spPr>
                <a:xfrm>
                  <a:off x="18866326" y="13123496"/>
                  <a:ext cx="363522" cy="547987"/>
                </a:xfrm>
                <a:prstGeom prst="rect">
                  <a:avLst/>
                </a:prstGeom>
                <a:noFill/>
              </p:spPr>
              <p:txBody>
                <a:bodyPr wrap="square" rtlCol="0">
                  <a:spAutoFit/>
                </a:bodyPr>
                <a:lstStyle/>
                <a:p>
                  <a:r>
                    <a:rPr lang="en-CA" sz="2500" b="1" dirty="0">
                      <a:solidFill>
                        <a:schemeClr val="bg1"/>
                      </a:solidFill>
                    </a:rPr>
                    <a:t>R</a:t>
                  </a:r>
                </a:p>
              </p:txBody>
            </p:sp>
          </p:grpSp>
          <p:grpSp>
            <p:nvGrpSpPr>
              <p:cNvPr id="145" name="Gruppieren 144">
                <a:extLst>
                  <a:ext uri="{FF2B5EF4-FFF2-40B4-BE49-F238E27FC236}">
                    <a16:creationId xmlns:a16="http://schemas.microsoft.com/office/drawing/2014/main" id="{A4566998-6C24-3C3A-54D3-29A26AAD8A42}"/>
                  </a:ext>
                </a:extLst>
              </p:cNvPr>
              <p:cNvGrpSpPr/>
              <p:nvPr/>
            </p:nvGrpSpPr>
            <p:grpSpPr>
              <a:xfrm>
                <a:off x="15815649" y="14352442"/>
                <a:ext cx="1015275" cy="1015276"/>
                <a:chOff x="15732951" y="16791039"/>
                <a:chExt cx="1015275" cy="1015276"/>
              </a:xfrm>
            </p:grpSpPr>
            <p:pic>
              <p:nvPicPr>
                <p:cNvPr id="131" name="Grafik 130" descr="Ein Bild, das Entwurf, Design enthält.&#10;&#10;Automatisch generierte Beschreibung">
                  <a:extLst>
                    <a:ext uri="{FF2B5EF4-FFF2-40B4-BE49-F238E27FC236}">
                      <a16:creationId xmlns:a16="http://schemas.microsoft.com/office/drawing/2014/main" id="{38D1629F-9810-EFEE-8D1A-A8897612C34F}"/>
                    </a:ext>
                  </a:extLst>
                </p:cNvPr>
                <p:cNvPicPr>
                  <a:picLocks noChangeAspect="1"/>
                </p:cNvPicPr>
                <p:nvPr/>
              </p:nvPicPr>
              <p:blipFill>
                <a:blip r:embed="rId15"/>
                <a:stretch>
                  <a:fillRect/>
                </a:stretch>
              </p:blipFill>
              <p:spPr>
                <a:xfrm>
                  <a:off x="15732951" y="16791039"/>
                  <a:ext cx="1015275" cy="1015276"/>
                </a:xfrm>
                <a:prstGeom prst="rect">
                  <a:avLst/>
                </a:prstGeom>
              </p:spPr>
            </p:pic>
            <p:sp>
              <p:nvSpPr>
                <p:cNvPr id="144" name="Textfeld 143">
                  <a:extLst>
                    <a:ext uri="{FF2B5EF4-FFF2-40B4-BE49-F238E27FC236}">
                      <a16:creationId xmlns:a16="http://schemas.microsoft.com/office/drawing/2014/main" id="{EEB14FAB-41DC-DF8D-2C2D-F2CCED47C99A}"/>
                    </a:ext>
                  </a:extLst>
                </p:cNvPr>
                <p:cNvSpPr txBox="1"/>
                <p:nvPr/>
              </p:nvSpPr>
              <p:spPr>
                <a:xfrm>
                  <a:off x="16027150" y="17043312"/>
                  <a:ext cx="363521" cy="547987"/>
                </a:xfrm>
                <a:prstGeom prst="rect">
                  <a:avLst/>
                </a:prstGeom>
                <a:noFill/>
              </p:spPr>
              <p:txBody>
                <a:bodyPr wrap="square" rtlCol="0">
                  <a:spAutoFit/>
                </a:bodyPr>
                <a:lstStyle/>
                <a:p>
                  <a:r>
                    <a:rPr lang="en-CA" sz="2500" b="1" dirty="0"/>
                    <a:t>R</a:t>
                  </a:r>
                </a:p>
              </p:txBody>
            </p:sp>
          </p:grpSp>
        </p:grpSp>
        <p:sp>
          <p:nvSpPr>
            <p:cNvPr id="16" name="Rechteck 15">
              <a:extLst>
                <a:ext uri="{FF2B5EF4-FFF2-40B4-BE49-F238E27FC236}">
                  <a16:creationId xmlns:a16="http://schemas.microsoft.com/office/drawing/2014/main" id="{3A86246A-66D5-DE93-4BEB-B1FBCA7CF869}"/>
                </a:ext>
              </a:extLst>
            </p:cNvPr>
            <p:cNvSpPr/>
            <p:nvPr/>
          </p:nvSpPr>
          <p:spPr>
            <a:xfrm>
              <a:off x="16824716" y="10269200"/>
              <a:ext cx="1746986" cy="367145"/>
            </a:xfrm>
            <a:prstGeom prst="rect">
              <a:avLst/>
            </a:prstGeom>
            <a:solidFill>
              <a:schemeClr val="accent2">
                <a:lumMod val="75000"/>
              </a:schemeClr>
            </a:solidFill>
            <a:ln>
              <a:solidFill>
                <a:schemeClr val="accent2">
                  <a:lumMod val="75000"/>
                </a:schemeClr>
              </a:solidFill>
            </a:ln>
            <a:effectLst>
              <a:outerShdw blurRad="50800" dist="50800" dir="5400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7" name="Textfeld 26">
            <a:extLst>
              <a:ext uri="{FF2B5EF4-FFF2-40B4-BE49-F238E27FC236}">
                <a16:creationId xmlns:a16="http://schemas.microsoft.com/office/drawing/2014/main" id="{49DAEF5E-5F4D-555F-45E9-D77502B9FA38}"/>
              </a:ext>
            </a:extLst>
          </p:cNvPr>
          <p:cNvSpPr txBox="1"/>
          <p:nvPr/>
        </p:nvSpPr>
        <p:spPr>
          <a:xfrm>
            <a:off x="18934356" y="10937742"/>
            <a:ext cx="9735768" cy="7679025"/>
          </a:xfrm>
          <a:prstGeom prst="rect">
            <a:avLst/>
          </a:prstGeom>
          <a:noFill/>
        </p:spPr>
        <p:txBody>
          <a:bodyPr wrap="square">
            <a:spAutoFit/>
          </a:bodyPr>
          <a:lstStyle/>
          <a:p>
            <a:pPr algn="just"/>
            <a:r>
              <a:rPr lang="en-CA" sz="4500" b="1" dirty="0">
                <a:solidFill>
                  <a:srgbClr val="004C8B"/>
                </a:solidFill>
                <a:latin typeface="Martel Heavy"/>
              </a:rPr>
              <a:t>Outlook</a:t>
            </a:r>
          </a:p>
          <a:p>
            <a:pPr algn="just"/>
            <a:r>
              <a:rPr lang="en-CA" sz="3500" b="1" dirty="0">
                <a:solidFill>
                  <a:srgbClr val="004C8B"/>
                </a:solidFill>
                <a:latin typeface="Martel Heavy"/>
              </a:rPr>
              <a:t>Phase 2 – Experimenting with the Setup</a:t>
            </a:r>
          </a:p>
          <a:p>
            <a:pPr marL="342900" indent="-342900" algn="just">
              <a:buFont typeface="Arial" panose="020B0604020202020204" pitchFamily="34" charset="0"/>
              <a:buChar char="•"/>
            </a:pPr>
            <a:r>
              <a:rPr lang="en-CA" sz="2500" dirty="0">
                <a:solidFill>
                  <a:srgbClr val="004C8B"/>
                </a:solidFill>
                <a:latin typeface="Martel Heavy"/>
              </a:rPr>
              <a:t>Local vs. Global learning and decision making</a:t>
            </a:r>
          </a:p>
          <a:p>
            <a:pPr marL="342900" indent="-342900" algn="just">
              <a:buFont typeface="Arial" panose="020B0604020202020204" pitchFamily="34" charset="0"/>
              <a:buChar char="•"/>
            </a:pPr>
            <a:r>
              <a:rPr lang="en-CA" sz="2500" dirty="0">
                <a:solidFill>
                  <a:srgbClr val="004C8B"/>
                </a:solidFill>
                <a:latin typeface="Martel Heavy"/>
              </a:rPr>
              <a:t>Incorporating as little knowledge as possible into the training process</a:t>
            </a:r>
          </a:p>
          <a:p>
            <a:pPr marL="342900" indent="-342900" algn="just">
              <a:buFont typeface="Arial" panose="020B0604020202020204" pitchFamily="34" charset="0"/>
              <a:buChar char="•"/>
            </a:pPr>
            <a:r>
              <a:rPr lang="en-CA" sz="2500" dirty="0">
                <a:solidFill>
                  <a:srgbClr val="004C8B"/>
                </a:solidFill>
                <a:latin typeface="Martel Heavy"/>
              </a:rPr>
              <a:t>Knowledge transfer between local pieces</a:t>
            </a:r>
          </a:p>
          <a:p>
            <a:pPr marL="342900" indent="-342900" algn="just">
              <a:buFont typeface="Arial" panose="020B0604020202020204" pitchFamily="34" charset="0"/>
              <a:buChar char="•"/>
            </a:pPr>
            <a:r>
              <a:rPr lang="en-CA" sz="2500" dirty="0" err="1">
                <a:solidFill>
                  <a:srgbClr val="004C8B"/>
                </a:solidFill>
                <a:latin typeface="Martel Heavy"/>
              </a:rPr>
              <a:t>Neuroevolutive</a:t>
            </a:r>
            <a:r>
              <a:rPr lang="en-CA" sz="2500" dirty="0">
                <a:solidFill>
                  <a:srgbClr val="004C8B"/>
                </a:solidFill>
                <a:latin typeface="Martel Heavy"/>
              </a:rPr>
              <a:t> algorithms with dynamic observation and action spaces </a:t>
            </a:r>
          </a:p>
          <a:p>
            <a:pPr marL="342900" indent="-342900" algn="just">
              <a:buFont typeface="Arial" panose="020B0604020202020204" pitchFamily="34" charset="0"/>
              <a:buChar char="•"/>
            </a:pPr>
            <a:r>
              <a:rPr lang="en-CA" sz="2500" dirty="0">
                <a:solidFill>
                  <a:srgbClr val="004C8B"/>
                </a:solidFill>
                <a:latin typeface="Martel Heavy"/>
              </a:rPr>
              <a:t>Teaching and Hierarchical Learning on local and global level</a:t>
            </a:r>
          </a:p>
          <a:p>
            <a:pPr marL="342900" indent="-342900" algn="just">
              <a:buFont typeface="Arial" panose="020B0604020202020204" pitchFamily="34" charset="0"/>
              <a:buChar char="•"/>
            </a:pPr>
            <a:r>
              <a:rPr lang="en-CA" sz="2500" dirty="0">
                <a:solidFill>
                  <a:srgbClr val="004C8B"/>
                </a:solidFill>
                <a:latin typeface="Martel Heavy"/>
              </a:rPr>
              <a:t>Sparse Rewards and Reward Engineering with no knowledge inclusion</a:t>
            </a:r>
          </a:p>
          <a:p>
            <a:pPr marL="342900" indent="-342900" algn="just">
              <a:buFont typeface="Arial" panose="020B0604020202020204" pitchFamily="34" charset="0"/>
              <a:buChar char="•"/>
            </a:pPr>
            <a:r>
              <a:rPr lang="en-CA" sz="2500" dirty="0">
                <a:solidFill>
                  <a:srgbClr val="004C8B"/>
                </a:solidFill>
                <a:latin typeface="Martel Heavy"/>
              </a:rPr>
              <a:t>Competitive and Cooperative acting in MAS</a:t>
            </a:r>
          </a:p>
          <a:p>
            <a:pPr algn="just"/>
            <a:endParaRPr lang="en-CA" sz="1800" b="1" dirty="0">
              <a:solidFill>
                <a:srgbClr val="004C8B"/>
              </a:solidFill>
              <a:latin typeface="Martel Heavy"/>
            </a:endParaRPr>
          </a:p>
          <a:p>
            <a:pPr algn="just"/>
            <a:r>
              <a:rPr lang="en-CA" sz="4500" b="1" dirty="0">
                <a:solidFill>
                  <a:srgbClr val="004C8B"/>
                </a:solidFill>
                <a:latin typeface="Martel Heavy"/>
              </a:rPr>
              <a:t>Further Readings</a:t>
            </a:r>
          </a:p>
          <a:p>
            <a:pPr marL="685800" indent="-685800" algn="just">
              <a:buFont typeface="Arial" panose="020B0604020202020204" pitchFamily="34" charset="0"/>
              <a:buChar char="•"/>
            </a:pPr>
            <a:r>
              <a:rPr lang="en-CA" sz="2500" b="1" dirty="0">
                <a:solidFill>
                  <a:srgbClr val="004C8B"/>
                </a:solidFill>
                <a:latin typeface="Martel Heavy"/>
              </a:rPr>
              <a:t>[1]</a:t>
            </a:r>
            <a:r>
              <a:rPr lang="en-CA" sz="2500" dirty="0">
                <a:solidFill>
                  <a:srgbClr val="004C8B"/>
                </a:solidFill>
                <a:latin typeface="Martel Heavy"/>
              </a:rPr>
              <a:t> R.S. Sutton and A. G. </a:t>
            </a:r>
            <a:r>
              <a:rPr lang="en-CA" sz="2500" dirty="0" err="1">
                <a:solidFill>
                  <a:srgbClr val="004C8B"/>
                </a:solidFill>
                <a:latin typeface="Martel Heavy"/>
              </a:rPr>
              <a:t>Barto</a:t>
            </a:r>
            <a:r>
              <a:rPr lang="en-CA" sz="2500" dirty="0">
                <a:solidFill>
                  <a:srgbClr val="004C8B"/>
                </a:solidFill>
                <a:latin typeface="Martel Heavy"/>
              </a:rPr>
              <a:t> (2018), Reinforcement learning: An introduction, MIT press,</a:t>
            </a:r>
          </a:p>
          <a:p>
            <a:pPr marL="685800" indent="-685800" algn="just">
              <a:buFont typeface="Arial" panose="020B0604020202020204" pitchFamily="34" charset="0"/>
              <a:buChar char="•"/>
            </a:pPr>
            <a:r>
              <a:rPr lang="en-CA" sz="2500" b="1" dirty="0">
                <a:solidFill>
                  <a:srgbClr val="004C8B"/>
                </a:solidFill>
                <a:latin typeface="Martel Heavy"/>
              </a:rPr>
              <a:t>[2] </a:t>
            </a:r>
            <a:r>
              <a:rPr lang="en-CA" sz="2500" dirty="0">
                <a:solidFill>
                  <a:srgbClr val="004C8B"/>
                </a:solidFill>
                <a:latin typeface="Martel Heavy"/>
              </a:rPr>
              <a:t>Zhang, S., Cao, J., Yuan, L., Yu, Y., &amp; Zhan, D. C. (2023). Self-Motivated Multi-Agent Exploration. </a:t>
            </a:r>
            <a:r>
              <a:rPr lang="en-CA" sz="2500" dirty="0" err="1">
                <a:solidFill>
                  <a:srgbClr val="004C8B"/>
                </a:solidFill>
                <a:latin typeface="Martel Heavy"/>
              </a:rPr>
              <a:t>arXiv</a:t>
            </a:r>
            <a:r>
              <a:rPr lang="en-CA" sz="2500" dirty="0">
                <a:solidFill>
                  <a:srgbClr val="004C8B"/>
                </a:solidFill>
                <a:latin typeface="Martel Heavy"/>
              </a:rPr>
              <a:t> preprint arXiv:2301.02083</a:t>
            </a:r>
          </a:p>
          <a:p>
            <a:pPr marL="685800" indent="-685800" algn="just">
              <a:buFont typeface="Arial" panose="020B0604020202020204" pitchFamily="34" charset="0"/>
              <a:buChar char="•"/>
            </a:pPr>
            <a:r>
              <a:rPr lang="en-CA" sz="2500" b="1" dirty="0">
                <a:solidFill>
                  <a:srgbClr val="004C8B"/>
                </a:solidFill>
                <a:latin typeface="Martel Heavy"/>
              </a:rPr>
              <a:t>[3] </a:t>
            </a:r>
            <a:r>
              <a:rPr lang="en-CA" sz="2500" dirty="0">
                <a:solidFill>
                  <a:srgbClr val="004C8B"/>
                </a:solidFill>
                <a:latin typeface="Martel Heavy"/>
              </a:rPr>
              <a:t>Mei, Y., Zhou, H., Lan, T., </a:t>
            </a:r>
            <a:r>
              <a:rPr lang="en-CA" sz="2500" dirty="0" err="1">
                <a:solidFill>
                  <a:srgbClr val="004C8B"/>
                </a:solidFill>
                <a:latin typeface="Martel Heavy"/>
              </a:rPr>
              <a:t>Venkataramani</a:t>
            </a:r>
            <a:r>
              <a:rPr lang="en-CA" sz="2500" dirty="0">
                <a:solidFill>
                  <a:srgbClr val="004C8B"/>
                </a:solidFill>
                <a:latin typeface="Martel Heavy"/>
              </a:rPr>
              <a:t>, G., &amp; Wei, P. (2023). MAC-PO: Multi-agent experience replay via collective priority optimization. </a:t>
            </a:r>
            <a:r>
              <a:rPr lang="en-CA" sz="2500" dirty="0" err="1">
                <a:solidFill>
                  <a:srgbClr val="004C8B"/>
                </a:solidFill>
                <a:latin typeface="Martel Heavy"/>
              </a:rPr>
              <a:t>arXiv</a:t>
            </a:r>
            <a:r>
              <a:rPr lang="en-CA" sz="2500" dirty="0">
                <a:solidFill>
                  <a:srgbClr val="004C8B"/>
                </a:solidFill>
                <a:latin typeface="Martel Heavy"/>
              </a:rPr>
              <a:t> preprint arXiv:2302.10418.</a:t>
            </a:r>
          </a:p>
        </p:txBody>
      </p:sp>
      <p:pic>
        <p:nvPicPr>
          <p:cNvPr id="20" name="Imagen 19">
            <a:extLst>
              <a:ext uri="{FF2B5EF4-FFF2-40B4-BE49-F238E27FC236}">
                <a16:creationId xmlns:a16="http://schemas.microsoft.com/office/drawing/2014/main" id="{C94B0E89-7B5C-240B-AE9D-DB08031637AC}"/>
              </a:ext>
            </a:extLst>
          </p:cNvPr>
          <p:cNvPicPr>
            <a:picLocks noChangeAspect="1"/>
          </p:cNvPicPr>
          <p:nvPr/>
        </p:nvPicPr>
        <p:blipFill>
          <a:blip r:embed="rId16">
            <a:alphaModFix amt="40000"/>
          </a:blip>
          <a:stretch>
            <a:fillRect/>
          </a:stretch>
        </p:blipFill>
        <p:spPr>
          <a:xfrm>
            <a:off x="22791472" y="7590149"/>
            <a:ext cx="550507" cy="550507"/>
          </a:xfrm>
          <a:prstGeom prst="rect">
            <a:avLst/>
          </a:prstGeom>
          <a:noFill/>
          <a:effectLst>
            <a:outerShdw blurRad="50800" dist="50800" dir="5400000" algn="ctr" rotWithShape="0">
              <a:srgbClr val="000000">
                <a:alpha val="0"/>
              </a:srgbClr>
            </a:outerShdw>
          </a:effectLst>
        </p:spPr>
      </p:pic>
      <p:sp>
        <p:nvSpPr>
          <p:cNvPr id="5" name="Textfeld 4">
            <a:extLst>
              <a:ext uri="{FF2B5EF4-FFF2-40B4-BE49-F238E27FC236}">
                <a16:creationId xmlns:a16="http://schemas.microsoft.com/office/drawing/2014/main" id="{8715CAB0-DF71-B45C-9DBA-1B235E89BEBD}"/>
              </a:ext>
            </a:extLst>
          </p:cNvPr>
          <p:cNvSpPr txBox="1"/>
          <p:nvPr/>
        </p:nvSpPr>
        <p:spPr>
          <a:xfrm>
            <a:off x="9270701" y="19240693"/>
            <a:ext cx="5040947" cy="477054"/>
          </a:xfrm>
          <a:prstGeom prst="rect">
            <a:avLst/>
          </a:prstGeom>
          <a:noFill/>
        </p:spPr>
        <p:txBody>
          <a:bodyPr wrap="square" rtlCol="0">
            <a:spAutoFit/>
          </a:bodyPr>
          <a:lstStyle/>
          <a:p>
            <a:r>
              <a:rPr lang="de-DE" sz="2500" b="1" i="0" dirty="0">
                <a:solidFill>
                  <a:srgbClr val="004C8B"/>
                </a:solidFill>
                <a:latin typeface="Open Sans" charset="0"/>
                <a:ea typeface="Open Sans" charset="0"/>
                <a:cs typeface="Open Sans" charset="0"/>
              </a:rPr>
              <a:t>RESEARCH FOCUS</a:t>
            </a:r>
            <a:endParaRPr lang="de-DE" sz="2500" b="1" i="0" dirty="0">
              <a:latin typeface="Open Sans" charset="0"/>
              <a:ea typeface="Open Sans" charset="0"/>
              <a:cs typeface="Open Sans" charset="0"/>
            </a:endParaRPr>
          </a:p>
        </p:txBody>
      </p:sp>
      <p:sp>
        <p:nvSpPr>
          <p:cNvPr id="6" name="Textfeld 5">
            <a:extLst>
              <a:ext uri="{FF2B5EF4-FFF2-40B4-BE49-F238E27FC236}">
                <a16:creationId xmlns:a16="http://schemas.microsoft.com/office/drawing/2014/main" id="{0004E3C4-1453-2566-8D16-43C3ED0F7D0C}"/>
              </a:ext>
            </a:extLst>
          </p:cNvPr>
          <p:cNvSpPr txBox="1"/>
          <p:nvPr/>
        </p:nvSpPr>
        <p:spPr>
          <a:xfrm>
            <a:off x="18594353" y="19105482"/>
            <a:ext cx="3638796" cy="477054"/>
          </a:xfrm>
          <a:prstGeom prst="rect">
            <a:avLst/>
          </a:prstGeom>
          <a:noFill/>
        </p:spPr>
        <p:txBody>
          <a:bodyPr wrap="square" rtlCol="0">
            <a:spAutoFit/>
          </a:bodyPr>
          <a:lstStyle/>
          <a:p>
            <a:r>
              <a:rPr lang="de-DE" sz="2500" b="1" i="0" dirty="0">
                <a:solidFill>
                  <a:srgbClr val="004C8B"/>
                </a:solidFill>
                <a:latin typeface="Open Sans" charset="0"/>
                <a:ea typeface="Open Sans" charset="0"/>
                <a:cs typeface="Open Sans" charset="0"/>
              </a:rPr>
              <a:t>CONTACT</a:t>
            </a:r>
            <a:endParaRPr lang="de-DE" sz="2500" b="1" i="0" dirty="0">
              <a:latin typeface="Open Sans" charset="0"/>
              <a:ea typeface="Open Sans" charset="0"/>
              <a:cs typeface="Open Sans" charset="0"/>
            </a:endParaRPr>
          </a:p>
        </p:txBody>
      </p:sp>
      <p:sp>
        <p:nvSpPr>
          <p:cNvPr id="18" name="Rechteck 17">
            <a:extLst>
              <a:ext uri="{FF2B5EF4-FFF2-40B4-BE49-F238E27FC236}">
                <a16:creationId xmlns:a16="http://schemas.microsoft.com/office/drawing/2014/main" id="{6AC3B7B4-D293-536F-86B9-E089BEB032BF}"/>
              </a:ext>
            </a:extLst>
          </p:cNvPr>
          <p:cNvSpPr/>
          <p:nvPr/>
        </p:nvSpPr>
        <p:spPr>
          <a:xfrm>
            <a:off x="9342551" y="19688712"/>
            <a:ext cx="1149901" cy="81306"/>
          </a:xfrm>
          <a:prstGeom prst="rect">
            <a:avLst/>
          </a:prstGeom>
          <a:solidFill>
            <a:srgbClr val="004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424">
              <a:ln>
                <a:noFill/>
              </a:ln>
              <a:noFill/>
            </a:endParaRPr>
          </a:p>
        </p:txBody>
      </p:sp>
      <p:pic>
        <p:nvPicPr>
          <p:cNvPr id="22" name="Grafik 21">
            <a:extLst>
              <a:ext uri="{FF2B5EF4-FFF2-40B4-BE49-F238E27FC236}">
                <a16:creationId xmlns:a16="http://schemas.microsoft.com/office/drawing/2014/main" id="{7DF27543-13BC-FE23-E9E0-59F2A0B664C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418879" y="19452266"/>
            <a:ext cx="3929379" cy="1178814"/>
          </a:xfrm>
          <a:prstGeom prst="rect">
            <a:avLst/>
          </a:prstGeom>
        </p:spPr>
      </p:pic>
      <p:sp>
        <p:nvSpPr>
          <p:cNvPr id="23" name="Rechteck 22">
            <a:extLst>
              <a:ext uri="{FF2B5EF4-FFF2-40B4-BE49-F238E27FC236}">
                <a16:creationId xmlns:a16="http://schemas.microsoft.com/office/drawing/2014/main" id="{A0B7149E-A71E-244C-7C84-DD8EEC9CE0A3}"/>
              </a:ext>
            </a:extLst>
          </p:cNvPr>
          <p:cNvSpPr/>
          <p:nvPr/>
        </p:nvSpPr>
        <p:spPr>
          <a:xfrm>
            <a:off x="18725987" y="19594197"/>
            <a:ext cx="1149901" cy="81306"/>
          </a:xfrm>
          <a:prstGeom prst="rect">
            <a:avLst/>
          </a:prstGeom>
          <a:solidFill>
            <a:srgbClr val="004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424">
              <a:ln>
                <a:noFill/>
              </a:ln>
              <a:noFill/>
            </a:endParaRPr>
          </a:p>
        </p:txBody>
      </p:sp>
    </p:spTree>
    <p:extLst>
      <p:ext uri="{BB962C8B-B14F-4D97-AF65-F5344CB8AC3E}">
        <p14:creationId xmlns:p14="http://schemas.microsoft.com/office/powerpoint/2010/main" val="2738478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Rechteck 413">
            <a:extLst>
              <a:ext uri="{FF2B5EF4-FFF2-40B4-BE49-F238E27FC236}">
                <a16:creationId xmlns:a16="http://schemas.microsoft.com/office/drawing/2014/main" id="{35046728-BEE2-AD4E-A764-963EBEFC6C31}"/>
              </a:ext>
            </a:extLst>
          </p:cNvPr>
          <p:cNvSpPr/>
          <p:nvPr/>
        </p:nvSpPr>
        <p:spPr>
          <a:xfrm>
            <a:off x="6263286" y="10236824"/>
            <a:ext cx="6904322" cy="2433187"/>
          </a:xfrm>
          <a:prstGeom prst="rect">
            <a:avLst/>
          </a:prstGeom>
          <a:solidFill>
            <a:schemeClr val="accent1">
              <a:lumMod val="20000"/>
              <a:lumOff val="80000"/>
            </a:schemeClr>
          </a:solidFill>
          <a:ln w="3810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12" name="Rechteck 411">
            <a:extLst>
              <a:ext uri="{FF2B5EF4-FFF2-40B4-BE49-F238E27FC236}">
                <a16:creationId xmlns:a16="http://schemas.microsoft.com/office/drawing/2014/main" id="{0C74DB63-7D78-41BE-BF59-18FCA7CF4F77}"/>
              </a:ext>
            </a:extLst>
          </p:cNvPr>
          <p:cNvSpPr/>
          <p:nvPr/>
        </p:nvSpPr>
        <p:spPr>
          <a:xfrm>
            <a:off x="6335139" y="9103436"/>
            <a:ext cx="6904322" cy="1394579"/>
          </a:xfrm>
          <a:prstGeom prst="rect">
            <a:avLst/>
          </a:prstGeom>
          <a:solidFill>
            <a:schemeClr val="accent1">
              <a:lumMod val="20000"/>
              <a:lumOff val="80000"/>
            </a:schemeClr>
          </a:solidFill>
          <a:ln w="3810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2" name="Rechteck 401">
            <a:extLst>
              <a:ext uri="{FF2B5EF4-FFF2-40B4-BE49-F238E27FC236}">
                <a16:creationId xmlns:a16="http://schemas.microsoft.com/office/drawing/2014/main" id="{A21D4A5A-D5B2-DD09-A2EA-CF588CAE1DC7}"/>
              </a:ext>
            </a:extLst>
          </p:cNvPr>
          <p:cNvSpPr/>
          <p:nvPr/>
        </p:nvSpPr>
        <p:spPr>
          <a:xfrm>
            <a:off x="12932757" y="6375001"/>
            <a:ext cx="6904323" cy="4762212"/>
          </a:xfrm>
          <a:prstGeom prst="rect">
            <a:avLst/>
          </a:prstGeom>
          <a:solidFill>
            <a:schemeClr val="accent2">
              <a:lumMod val="20000"/>
              <a:lumOff val="80000"/>
            </a:schemeClr>
          </a:solidFill>
          <a:ln w="38100">
            <a:solidFill>
              <a:schemeClr val="accent2">
                <a:lumMod val="50000"/>
              </a:schemeClr>
            </a:solid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1" name="Rechteck 80">
            <a:extLst>
              <a:ext uri="{FF2B5EF4-FFF2-40B4-BE49-F238E27FC236}">
                <a16:creationId xmlns:a16="http://schemas.microsoft.com/office/drawing/2014/main" id="{D75D6108-39E8-736B-344D-D6C696706289}"/>
              </a:ext>
            </a:extLst>
          </p:cNvPr>
          <p:cNvSpPr/>
          <p:nvPr/>
        </p:nvSpPr>
        <p:spPr>
          <a:xfrm>
            <a:off x="6361938" y="6470553"/>
            <a:ext cx="6904322" cy="2860094"/>
          </a:xfrm>
          <a:prstGeom prst="rect">
            <a:avLst/>
          </a:prstGeom>
          <a:solidFill>
            <a:schemeClr val="accent1">
              <a:lumMod val="20000"/>
              <a:lumOff val="80000"/>
            </a:schemeClr>
          </a:solidFill>
          <a:ln w="3810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79" name="Gruppieren 178">
            <a:extLst>
              <a:ext uri="{FF2B5EF4-FFF2-40B4-BE49-F238E27FC236}">
                <a16:creationId xmlns:a16="http://schemas.microsoft.com/office/drawing/2014/main" id="{51A37C03-EFA1-67E8-EE42-68021339AA1F}"/>
              </a:ext>
            </a:extLst>
          </p:cNvPr>
          <p:cNvGrpSpPr/>
          <p:nvPr/>
        </p:nvGrpSpPr>
        <p:grpSpPr>
          <a:xfrm>
            <a:off x="5355455" y="6646731"/>
            <a:ext cx="879949" cy="667658"/>
            <a:chOff x="3488994" y="13137471"/>
            <a:chExt cx="879949" cy="667658"/>
          </a:xfrm>
        </p:grpSpPr>
        <p:grpSp>
          <p:nvGrpSpPr>
            <p:cNvPr id="171" name="Gruppieren 170">
              <a:extLst>
                <a:ext uri="{FF2B5EF4-FFF2-40B4-BE49-F238E27FC236}">
                  <a16:creationId xmlns:a16="http://schemas.microsoft.com/office/drawing/2014/main" id="{0306E2F3-DD76-7484-8019-4B5529D799CE}"/>
                </a:ext>
              </a:extLst>
            </p:cNvPr>
            <p:cNvGrpSpPr/>
            <p:nvPr/>
          </p:nvGrpSpPr>
          <p:grpSpPr>
            <a:xfrm>
              <a:off x="3488994" y="13137471"/>
              <a:ext cx="879949" cy="667658"/>
              <a:chOff x="3477458" y="13944066"/>
              <a:chExt cx="879949" cy="667658"/>
            </a:xfrm>
          </p:grpSpPr>
          <p:sp>
            <p:nvSpPr>
              <p:cNvPr id="172" name="Freihandform: Form 171">
                <a:extLst>
                  <a:ext uri="{FF2B5EF4-FFF2-40B4-BE49-F238E27FC236}">
                    <a16:creationId xmlns:a16="http://schemas.microsoft.com/office/drawing/2014/main" id="{726439CA-7048-0365-68ED-B1899DC11C10}"/>
                  </a:ext>
                </a:extLst>
              </p:cNvPr>
              <p:cNvSpPr/>
              <p:nvPr/>
            </p:nvSpPr>
            <p:spPr>
              <a:xfrm>
                <a:off x="4209458" y="14341709"/>
                <a:ext cx="60685" cy="74222"/>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solidFill>
                <a:schemeClr val="tx1"/>
              </a:solidFill>
              <a:ln w="3175" cap="flat">
                <a:solidFill>
                  <a:schemeClr val="tx1"/>
                </a:solidFill>
                <a:prstDash val="solid"/>
                <a:miter/>
              </a:ln>
            </p:spPr>
            <p:txBody>
              <a:bodyPr rtlCol="0" anchor="ctr"/>
              <a:lstStyle/>
              <a:p>
                <a:endParaRPr lang="en-CA" dirty="0"/>
              </a:p>
            </p:txBody>
          </p:sp>
          <p:sp>
            <p:nvSpPr>
              <p:cNvPr id="173" name="Zylinder 172">
                <a:extLst>
                  <a:ext uri="{FF2B5EF4-FFF2-40B4-BE49-F238E27FC236}">
                    <a16:creationId xmlns:a16="http://schemas.microsoft.com/office/drawing/2014/main" id="{A3718757-7C8F-7CDB-A974-1ACE6C39395C}"/>
                  </a:ext>
                </a:extLst>
              </p:cNvPr>
              <p:cNvSpPr/>
              <p:nvPr/>
            </p:nvSpPr>
            <p:spPr>
              <a:xfrm>
                <a:off x="3477458" y="13944066"/>
                <a:ext cx="879949" cy="667658"/>
              </a:xfrm>
              <a:prstGeom prst="can">
                <a:avLst>
                  <a:gd name="adj" fmla="val 46787"/>
                </a:avLst>
              </a:prstGeom>
              <a:noFill/>
              <a:ln w="349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noFill/>
                </a:endParaRPr>
              </a:p>
            </p:txBody>
          </p:sp>
        </p:grpSp>
        <p:pic>
          <p:nvPicPr>
            <p:cNvPr id="178" name="Grafik 177" descr="Ein Bild, das Spiele, Brettspiel, Hallensportarten, Screenshot enthält.&#10;&#10;Automatisch generierte Beschreibung">
              <a:extLst>
                <a:ext uri="{FF2B5EF4-FFF2-40B4-BE49-F238E27FC236}">
                  <a16:creationId xmlns:a16="http://schemas.microsoft.com/office/drawing/2014/main" id="{247119E3-7953-DADD-B07F-758C74A879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7736" y="13520310"/>
              <a:ext cx="219393" cy="231961"/>
            </a:xfrm>
            <a:prstGeom prst="rect">
              <a:avLst/>
            </a:prstGeom>
            <a:ln>
              <a:solidFill>
                <a:schemeClr val="tx1"/>
              </a:solidFill>
            </a:ln>
          </p:spPr>
        </p:pic>
      </p:grpSp>
      <p:grpSp>
        <p:nvGrpSpPr>
          <p:cNvPr id="236" name="Gruppieren 235">
            <a:extLst>
              <a:ext uri="{FF2B5EF4-FFF2-40B4-BE49-F238E27FC236}">
                <a16:creationId xmlns:a16="http://schemas.microsoft.com/office/drawing/2014/main" id="{D05685DE-FF31-E69E-042F-D5E3B4738B6A}"/>
              </a:ext>
            </a:extLst>
          </p:cNvPr>
          <p:cNvGrpSpPr/>
          <p:nvPr/>
        </p:nvGrpSpPr>
        <p:grpSpPr>
          <a:xfrm>
            <a:off x="6208951" y="7972852"/>
            <a:ext cx="3873885" cy="3791544"/>
            <a:chOff x="4210277" y="11843654"/>
            <a:chExt cx="3873885" cy="3791544"/>
          </a:xfrm>
        </p:grpSpPr>
        <p:grpSp>
          <p:nvGrpSpPr>
            <p:cNvPr id="212" name="Gruppieren 211">
              <a:extLst>
                <a:ext uri="{FF2B5EF4-FFF2-40B4-BE49-F238E27FC236}">
                  <a16:creationId xmlns:a16="http://schemas.microsoft.com/office/drawing/2014/main" id="{98E972CF-DD05-2E04-B4A8-602296CE26C2}"/>
                </a:ext>
              </a:extLst>
            </p:cNvPr>
            <p:cNvGrpSpPr/>
            <p:nvPr/>
          </p:nvGrpSpPr>
          <p:grpSpPr>
            <a:xfrm>
              <a:off x="5560599" y="11843654"/>
              <a:ext cx="1537224" cy="3791544"/>
              <a:chOff x="5560599" y="11843654"/>
              <a:chExt cx="1537224" cy="3791544"/>
            </a:xfrm>
          </p:grpSpPr>
          <p:grpSp>
            <p:nvGrpSpPr>
              <p:cNvPr id="206" name="Gruppieren 205">
                <a:extLst>
                  <a:ext uri="{FF2B5EF4-FFF2-40B4-BE49-F238E27FC236}">
                    <a16:creationId xmlns:a16="http://schemas.microsoft.com/office/drawing/2014/main" id="{5C63E7E1-52A1-C454-4958-BC41D67BFAE2}"/>
                  </a:ext>
                </a:extLst>
              </p:cNvPr>
              <p:cNvGrpSpPr/>
              <p:nvPr/>
            </p:nvGrpSpPr>
            <p:grpSpPr>
              <a:xfrm>
                <a:off x="5586852" y="11843654"/>
                <a:ext cx="1510971" cy="883856"/>
                <a:chOff x="8192136" y="10350029"/>
                <a:chExt cx="1510971" cy="883856"/>
              </a:xfrm>
            </p:grpSpPr>
            <p:pic>
              <p:nvPicPr>
                <p:cNvPr id="199" name="Grafik 198" descr="Ein Bild, das Entwurf, Design enthält.&#10;&#10;Automatisch generierte Beschreibung">
                  <a:extLst>
                    <a:ext uri="{FF2B5EF4-FFF2-40B4-BE49-F238E27FC236}">
                      <a16:creationId xmlns:a16="http://schemas.microsoft.com/office/drawing/2014/main" id="{39FC878C-0819-754D-EA13-B7580C98BD93}"/>
                    </a:ext>
                  </a:extLst>
                </p:cNvPr>
                <p:cNvPicPr>
                  <a:picLocks noChangeAspect="1"/>
                </p:cNvPicPr>
                <p:nvPr/>
              </p:nvPicPr>
              <p:blipFill>
                <a:blip r:embed="rId3"/>
                <a:stretch>
                  <a:fillRect/>
                </a:stretch>
              </p:blipFill>
              <p:spPr>
                <a:xfrm>
                  <a:off x="8192136" y="10350029"/>
                  <a:ext cx="883856" cy="883856"/>
                </a:xfrm>
                <a:prstGeom prst="rect">
                  <a:avLst/>
                </a:prstGeom>
              </p:spPr>
            </p:pic>
            <p:sp>
              <p:nvSpPr>
                <p:cNvPr id="130" name="Textfeld 129">
                  <a:extLst>
                    <a:ext uri="{FF2B5EF4-FFF2-40B4-BE49-F238E27FC236}">
                      <a16:creationId xmlns:a16="http://schemas.microsoft.com/office/drawing/2014/main" id="{98AE6C76-5697-C72E-160C-254D2AA911D8}"/>
                    </a:ext>
                  </a:extLst>
                </p:cNvPr>
                <p:cNvSpPr txBox="1"/>
                <p:nvPr/>
              </p:nvSpPr>
              <p:spPr>
                <a:xfrm>
                  <a:off x="8473927" y="10541706"/>
                  <a:ext cx="1229180" cy="477054"/>
                </a:xfrm>
                <a:prstGeom prst="rect">
                  <a:avLst/>
                </a:prstGeom>
                <a:noFill/>
              </p:spPr>
              <p:txBody>
                <a:bodyPr wrap="square" rtlCol="0">
                  <a:spAutoFit/>
                </a:bodyPr>
                <a:lstStyle/>
                <a:p>
                  <a:r>
                    <a:rPr lang="en-CA" sz="2500" b="1" dirty="0"/>
                    <a:t>L</a:t>
                  </a:r>
                  <a:endParaRPr lang="en-CA" sz="2500" b="1" dirty="0">
                    <a:solidFill>
                      <a:schemeClr val="bg2">
                        <a:lumMod val="75000"/>
                      </a:schemeClr>
                    </a:solidFill>
                  </a:endParaRPr>
                </a:p>
              </p:txBody>
            </p:sp>
          </p:grpSp>
          <p:grpSp>
            <p:nvGrpSpPr>
              <p:cNvPr id="207" name="Gruppieren 206">
                <a:extLst>
                  <a:ext uri="{FF2B5EF4-FFF2-40B4-BE49-F238E27FC236}">
                    <a16:creationId xmlns:a16="http://schemas.microsoft.com/office/drawing/2014/main" id="{736EA3CD-2062-DAEA-24F6-638E05CB967E}"/>
                  </a:ext>
                </a:extLst>
              </p:cNvPr>
              <p:cNvGrpSpPr/>
              <p:nvPr/>
            </p:nvGrpSpPr>
            <p:grpSpPr>
              <a:xfrm>
                <a:off x="5560599" y="13362921"/>
                <a:ext cx="1491624" cy="883856"/>
                <a:chOff x="8179457" y="11036495"/>
                <a:chExt cx="1491624" cy="883856"/>
              </a:xfrm>
            </p:grpSpPr>
            <p:pic>
              <p:nvPicPr>
                <p:cNvPr id="208" name="Grafik 207" descr="Ein Bild, das Entwurf, Design enthält.&#10;&#10;Automatisch generierte Beschreibung">
                  <a:extLst>
                    <a:ext uri="{FF2B5EF4-FFF2-40B4-BE49-F238E27FC236}">
                      <a16:creationId xmlns:a16="http://schemas.microsoft.com/office/drawing/2014/main" id="{8E9E7004-D83B-71E9-E641-9B0B9F26B7CB}"/>
                    </a:ext>
                  </a:extLst>
                </p:cNvPr>
                <p:cNvPicPr>
                  <a:picLocks noChangeAspect="1"/>
                </p:cNvPicPr>
                <p:nvPr/>
              </p:nvPicPr>
              <p:blipFill>
                <a:blip r:embed="rId3"/>
                <a:stretch>
                  <a:fillRect/>
                </a:stretch>
              </p:blipFill>
              <p:spPr>
                <a:xfrm>
                  <a:off x="8179457" y="11036495"/>
                  <a:ext cx="883856" cy="883856"/>
                </a:xfrm>
                <a:prstGeom prst="rect">
                  <a:avLst/>
                </a:prstGeom>
              </p:spPr>
            </p:pic>
            <p:sp>
              <p:nvSpPr>
                <p:cNvPr id="209" name="Textfeld 208">
                  <a:extLst>
                    <a:ext uri="{FF2B5EF4-FFF2-40B4-BE49-F238E27FC236}">
                      <a16:creationId xmlns:a16="http://schemas.microsoft.com/office/drawing/2014/main" id="{9CED7695-E9CC-C295-6DAB-D01154712A4C}"/>
                    </a:ext>
                  </a:extLst>
                </p:cNvPr>
                <p:cNvSpPr txBox="1"/>
                <p:nvPr/>
              </p:nvSpPr>
              <p:spPr>
                <a:xfrm>
                  <a:off x="8441901" y="11242206"/>
                  <a:ext cx="1229180" cy="477054"/>
                </a:xfrm>
                <a:prstGeom prst="rect">
                  <a:avLst/>
                </a:prstGeom>
                <a:noFill/>
              </p:spPr>
              <p:txBody>
                <a:bodyPr wrap="square" rtlCol="0">
                  <a:spAutoFit/>
                </a:bodyPr>
                <a:lstStyle/>
                <a:p>
                  <a:r>
                    <a:rPr lang="en-CA" sz="2500" b="1" dirty="0"/>
                    <a:t>R</a:t>
                  </a:r>
                  <a:endParaRPr lang="en-CA" sz="2500" b="1" dirty="0">
                    <a:solidFill>
                      <a:schemeClr val="bg2">
                        <a:lumMod val="75000"/>
                      </a:schemeClr>
                    </a:solidFill>
                  </a:endParaRPr>
                </a:p>
              </p:txBody>
            </p:sp>
          </p:grpSp>
          <p:pic>
            <p:nvPicPr>
              <p:cNvPr id="211" name="Grafik 210" descr="Ein Bild, das Entwurf, weiß, Schwarz, Schwarzweiß enthält.&#10;&#10;Automatisch generierte Beschreibung">
                <a:extLst>
                  <a:ext uri="{FF2B5EF4-FFF2-40B4-BE49-F238E27FC236}">
                    <a16:creationId xmlns:a16="http://schemas.microsoft.com/office/drawing/2014/main" id="{3ADDFF9D-5FD5-9284-EAA5-82D470CD84A5}"/>
                  </a:ext>
                </a:extLst>
              </p:cNvPr>
              <p:cNvPicPr>
                <a:picLocks noChangeAspect="1"/>
              </p:cNvPicPr>
              <p:nvPr/>
            </p:nvPicPr>
            <p:blipFill>
              <a:blip r:embed="rId4"/>
              <a:stretch>
                <a:fillRect/>
              </a:stretch>
            </p:blipFill>
            <p:spPr>
              <a:xfrm>
                <a:off x="5561362" y="14869101"/>
                <a:ext cx="766097" cy="766097"/>
              </a:xfrm>
              <a:prstGeom prst="rect">
                <a:avLst/>
              </a:prstGeom>
            </p:spPr>
          </p:pic>
        </p:grpSp>
        <p:grpSp>
          <p:nvGrpSpPr>
            <p:cNvPr id="217" name="Gruppieren 216">
              <a:extLst>
                <a:ext uri="{FF2B5EF4-FFF2-40B4-BE49-F238E27FC236}">
                  <a16:creationId xmlns:a16="http://schemas.microsoft.com/office/drawing/2014/main" id="{A0DBC4EF-DA16-6ADD-6D76-1BD6998AB2EE}"/>
                </a:ext>
              </a:extLst>
            </p:cNvPr>
            <p:cNvGrpSpPr/>
            <p:nvPr/>
          </p:nvGrpSpPr>
          <p:grpSpPr>
            <a:xfrm>
              <a:off x="6588678" y="13434777"/>
              <a:ext cx="1437338" cy="672077"/>
              <a:chOff x="6459138" y="12566383"/>
              <a:chExt cx="1437338" cy="672077"/>
            </a:xfrm>
          </p:grpSpPr>
          <p:sp>
            <p:nvSpPr>
              <p:cNvPr id="213" name="Legende: mit Linie mit Rahmen und Akzentuierungsbalken 212">
                <a:extLst>
                  <a:ext uri="{FF2B5EF4-FFF2-40B4-BE49-F238E27FC236}">
                    <a16:creationId xmlns:a16="http://schemas.microsoft.com/office/drawing/2014/main" id="{3D09DB08-20A8-C785-4022-BA43F81C0231}"/>
                  </a:ext>
                </a:extLst>
              </p:cNvPr>
              <p:cNvSpPr/>
              <p:nvPr/>
            </p:nvSpPr>
            <p:spPr>
              <a:xfrm>
                <a:off x="6459138" y="12566383"/>
                <a:ext cx="1414377" cy="672077"/>
              </a:xfrm>
              <a:prstGeom prst="accentBorderCallout1">
                <a:avLst>
                  <a:gd name="adj1" fmla="val 50496"/>
                  <a:gd name="adj2" fmla="val -9411"/>
                  <a:gd name="adj3" fmla="val 50141"/>
                  <a:gd name="adj4" fmla="val -18399"/>
                </a:avLst>
              </a:prstGeom>
              <a:noFill/>
              <a:ln w="2857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6" name="Textfeld 215">
                <a:extLst>
                  <a:ext uri="{FF2B5EF4-FFF2-40B4-BE49-F238E27FC236}">
                    <a16:creationId xmlns:a16="http://schemas.microsoft.com/office/drawing/2014/main" id="{11B4DFFA-DC40-B904-DC22-32FF6A49661E}"/>
                  </a:ext>
                </a:extLst>
              </p:cNvPr>
              <p:cNvSpPr txBox="1"/>
              <p:nvPr/>
            </p:nvSpPr>
            <p:spPr>
              <a:xfrm>
                <a:off x="6482099" y="12709244"/>
                <a:ext cx="1414377" cy="369332"/>
              </a:xfrm>
              <a:prstGeom prst="rect">
                <a:avLst/>
              </a:prstGeom>
              <a:noFill/>
            </p:spPr>
            <p:txBody>
              <a:bodyPr wrap="square" rtlCol="0">
                <a:spAutoFit/>
              </a:bodyPr>
              <a:lstStyle/>
              <a:p>
                <a:r>
                  <a:rPr lang="en-CA" dirty="0"/>
                  <a:t>{(s,a), (s,a)…}</a:t>
                </a:r>
              </a:p>
            </p:txBody>
          </p:sp>
        </p:grpSp>
        <p:grpSp>
          <p:nvGrpSpPr>
            <p:cNvPr id="218" name="Gruppieren 217">
              <a:extLst>
                <a:ext uri="{FF2B5EF4-FFF2-40B4-BE49-F238E27FC236}">
                  <a16:creationId xmlns:a16="http://schemas.microsoft.com/office/drawing/2014/main" id="{AE19D36F-08A6-F545-2F8F-E312D7AD4D73}"/>
                </a:ext>
              </a:extLst>
            </p:cNvPr>
            <p:cNvGrpSpPr/>
            <p:nvPr/>
          </p:nvGrpSpPr>
          <p:grpSpPr>
            <a:xfrm>
              <a:off x="6615891" y="11999507"/>
              <a:ext cx="1468271" cy="672077"/>
              <a:chOff x="6463491" y="11960833"/>
              <a:chExt cx="1468271" cy="672077"/>
            </a:xfrm>
          </p:grpSpPr>
          <p:sp>
            <p:nvSpPr>
              <p:cNvPr id="219" name="Legende: mit Linie mit Rahmen und Akzentuierungsbalken 218">
                <a:extLst>
                  <a:ext uri="{FF2B5EF4-FFF2-40B4-BE49-F238E27FC236}">
                    <a16:creationId xmlns:a16="http://schemas.microsoft.com/office/drawing/2014/main" id="{A814EB4E-6228-DE14-EB0F-81DF4E38BA17}"/>
                  </a:ext>
                </a:extLst>
              </p:cNvPr>
              <p:cNvSpPr/>
              <p:nvPr/>
            </p:nvSpPr>
            <p:spPr>
              <a:xfrm>
                <a:off x="6463491" y="11960833"/>
                <a:ext cx="1414377" cy="672077"/>
              </a:xfrm>
              <a:prstGeom prst="accentBorderCallout1">
                <a:avLst>
                  <a:gd name="adj1" fmla="val 50496"/>
                  <a:gd name="adj2" fmla="val -9411"/>
                  <a:gd name="adj3" fmla="val 50141"/>
                  <a:gd name="adj4" fmla="val -18399"/>
                </a:avLst>
              </a:prstGeom>
              <a:noFill/>
              <a:ln w="2857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0" name="Textfeld 219">
                <a:extLst>
                  <a:ext uri="{FF2B5EF4-FFF2-40B4-BE49-F238E27FC236}">
                    <a16:creationId xmlns:a16="http://schemas.microsoft.com/office/drawing/2014/main" id="{0FBCD1DF-57E2-B11F-033E-4550316F5D2A}"/>
                  </a:ext>
                </a:extLst>
              </p:cNvPr>
              <p:cNvSpPr txBox="1"/>
              <p:nvPr/>
            </p:nvSpPr>
            <p:spPr>
              <a:xfrm>
                <a:off x="6517385" y="12128342"/>
                <a:ext cx="1414377" cy="369332"/>
              </a:xfrm>
              <a:prstGeom prst="rect">
                <a:avLst/>
              </a:prstGeom>
              <a:noFill/>
            </p:spPr>
            <p:txBody>
              <a:bodyPr wrap="square" rtlCol="0">
                <a:spAutoFit/>
              </a:bodyPr>
              <a:lstStyle/>
              <a:p>
                <a:r>
                  <a:rPr lang="en-CA" dirty="0"/>
                  <a:t>{(s,a), (s,a)…}</a:t>
                </a:r>
              </a:p>
            </p:txBody>
          </p:sp>
        </p:grpSp>
        <p:grpSp>
          <p:nvGrpSpPr>
            <p:cNvPr id="221" name="Gruppieren 220">
              <a:extLst>
                <a:ext uri="{FF2B5EF4-FFF2-40B4-BE49-F238E27FC236}">
                  <a16:creationId xmlns:a16="http://schemas.microsoft.com/office/drawing/2014/main" id="{41CA405A-7763-A728-216B-47E959FA33C3}"/>
                </a:ext>
              </a:extLst>
            </p:cNvPr>
            <p:cNvGrpSpPr/>
            <p:nvPr/>
          </p:nvGrpSpPr>
          <p:grpSpPr>
            <a:xfrm>
              <a:off x="6568921" y="14963121"/>
              <a:ext cx="1473294" cy="672077"/>
              <a:chOff x="6450812" y="13263396"/>
              <a:chExt cx="1473294" cy="672077"/>
            </a:xfrm>
          </p:grpSpPr>
          <p:sp>
            <p:nvSpPr>
              <p:cNvPr id="222" name="Legende: mit Linie mit Rahmen und Akzentuierungsbalken 221">
                <a:extLst>
                  <a:ext uri="{FF2B5EF4-FFF2-40B4-BE49-F238E27FC236}">
                    <a16:creationId xmlns:a16="http://schemas.microsoft.com/office/drawing/2014/main" id="{5E191209-16D4-9EB4-622C-12D490F8AF23}"/>
                  </a:ext>
                </a:extLst>
              </p:cNvPr>
              <p:cNvSpPr/>
              <p:nvPr/>
            </p:nvSpPr>
            <p:spPr>
              <a:xfrm>
                <a:off x="6450812" y="13263396"/>
                <a:ext cx="1414377" cy="672077"/>
              </a:xfrm>
              <a:prstGeom prst="accentBorderCallout1">
                <a:avLst>
                  <a:gd name="adj1" fmla="val 50496"/>
                  <a:gd name="adj2" fmla="val -9411"/>
                  <a:gd name="adj3" fmla="val 50141"/>
                  <a:gd name="adj4" fmla="val -18399"/>
                </a:avLst>
              </a:prstGeom>
              <a:noFill/>
              <a:ln w="2857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3" name="Textfeld 222">
                <a:extLst>
                  <a:ext uri="{FF2B5EF4-FFF2-40B4-BE49-F238E27FC236}">
                    <a16:creationId xmlns:a16="http://schemas.microsoft.com/office/drawing/2014/main" id="{3988D0E6-7C6B-BCAA-EAA2-E469122F907E}"/>
                  </a:ext>
                </a:extLst>
              </p:cNvPr>
              <p:cNvSpPr txBox="1"/>
              <p:nvPr/>
            </p:nvSpPr>
            <p:spPr>
              <a:xfrm>
                <a:off x="6509729" y="13409665"/>
                <a:ext cx="1414377" cy="369332"/>
              </a:xfrm>
              <a:prstGeom prst="rect">
                <a:avLst/>
              </a:prstGeom>
              <a:noFill/>
            </p:spPr>
            <p:txBody>
              <a:bodyPr wrap="square" rtlCol="0">
                <a:spAutoFit/>
              </a:bodyPr>
              <a:lstStyle/>
              <a:p>
                <a:r>
                  <a:rPr lang="de-DE" dirty="0"/>
                  <a:t>{(s,a), (s,a)…}</a:t>
                </a:r>
                <a:endParaRPr lang="en-CA" dirty="0"/>
              </a:p>
            </p:txBody>
          </p:sp>
        </p:grpSp>
        <p:cxnSp>
          <p:nvCxnSpPr>
            <p:cNvPr id="225" name="Verbinder: gewinkelt 224">
              <a:extLst>
                <a:ext uri="{FF2B5EF4-FFF2-40B4-BE49-F238E27FC236}">
                  <a16:creationId xmlns:a16="http://schemas.microsoft.com/office/drawing/2014/main" id="{6857CB08-C9AD-1FB6-4FE1-83B479375017}"/>
                </a:ext>
              </a:extLst>
            </p:cNvPr>
            <p:cNvCxnSpPr>
              <a:cxnSpLocks/>
            </p:cNvCxnSpPr>
            <p:nvPr/>
          </p:nvCxnSpPr>
          <p:spPr>
            <a:xfrm flipV="1">
              <a:off x="4232513" y="12288574"/>
              <a:ext cx="1538353" cy="1534094"/>
            </a:xfrm>
            <a:prstGeom prst="bentConnector3">
              <a:avLst>
                <a:gd name="adj1" fmla="val 54788"/>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Verbinder: gewinkelt 225">
              <a:extLst>
                <a:ext uri="{FF2B5EF4-FFF2-40B4-BE49-F238E27FC236}">
                  <a16:creationId xmlns:a16="http://schemas.microsoft.com/office/drawing/2014/main" id="{982CAF0C-7008-8CD3-F21F-C53A4FA16DB9}"/>
                </a:ext>
              </a:extLst>
            </p:cNvPr>
            <p:cNvCxnSpPr>
              <a:cxnSpLocks/>
              <a:stCxn id="433" idx="4"/>
              <a:endCxn id="208" idx="1"/>
            </p:cNvCxnSpPr>
            <p:nvPr/>
          </p:nvCxnSpPr>
          <p:spPr>
            <a:xfrm>
              <a:off x="4210277" y="13803723"/>
              <a:ext cx="1350322" cy="1126"/>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Verbinder: gewinkelt 228">
              <a:extLst>
                <a:ext uri="{FF2B5EF4-FFF2-40B4-BE49-F238E27FC236}">
                  <a16:creationId xmlns:a16="http://schemas.microsoft.com/office/drawing/2014/main" id="{A3CC9B00-8B50-5AA8-E230-9DC404A17C04}"/>
                </a:ext>
              </a:extLst>
            </p:cNvPr>
            <p:cNvCxnSpPr>
              <a:cxnSpLocks/>
              <a:stCxn id="433" idx="4"/>
              <a:endCxn id="211" idx="1"/>
            </p:cNvCxnSpPr>
            <p:nvPr/>
          </p:nvCxnSpPr>
          <p:spPr>
            <a:xfrm>
              <a:off x="4210277" y="13803723"/>
              <a:ext cx="1351085" cy="1448427"/>
            </a:xfrm>
            <a:prstGeom prst="bentConnector3">
              <a:avLst>
                <a:gd name="adj1" fmla="val 64288"/>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49" name="Verbinder: gewinkelt 248">
            <a:extLst>
              <a:ext uri="{FF2B5EF4-FFF2-40B4-BE49-F238E27FC236}">
                <a16:creationId xmlns:a16="http://schemas.microsoft.com/office/drawing/2014/main" id="{10D054D7-603B-F7B9-5A8B-080E3486B9A2}"/>
              </a:ext>
            </a:extLst>
          </p:cNvPr>
          <p:cNvCxnSpPr>
            <a:cxnSpLocks/>
            <a:stCxn id="220" idx="3"/>
            <a:endCxn id="407" idx="1"/>
          </p:cNvCxnSpPr>
          <p:nvPr/>
        </p:nvCxnSpPr>
        <p:spPr>
          <a:xfrm flipV="1">
            <a:off x="10082836" y="8090105"/>
            <a:ext cx="637353" cy="390775"/>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Verbinder: gewinkelt 254">
            <a:extLst>
              <a:ext uri="{FF2B5EF4-FFF2-40B4-BE49-F238E27FC236}">
                <a16:creationId xmlns:a16="http://schemas.microsoft.com/office/drawing/2014/main" id="{09B11E48-3BAB-95B6-2EBF-464136EF053A}"/>
              </a:ext>
            </a:extLst>
          </p:cNvPr>
          <p:cNvCxnSpPr>
            <a:cxnSpLocks/>
            <a:stCxn id="223" idx="3"/>
            <a:endCxn id="411" idx="1"/>
          </p:cNvCxnSpPr>
          <p:nvPr/>
        </p:nvCxnSpPr>
        <p:spPr>
          <a:xfrm>
            <a:off x="10040889" y="11423254"/>
            <a:ext cx="832684" cy="108465"/>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Gerade Verbindung mit Pfeil 259">
            <a:extLst>
              <a:ext uri="{FF2B5EF4-FFF2-40B4-BE49-F238E27FC236}">
                <a16:creationId xmlns:a16="http://schemas.microsoft.com/office/drawing/2014/main" id="{2886EC22-1D4D-5FFD-9062-A31493061D4D}"/>
              </a:ext>
            </a:extLst>
          </p:cNvPr>
          <p:cNvCxnSpPr>
            <a:cxnSpLocks/>
            <a:stCxn id="216" idx="3"/>
          </p:cNvCxnSpPr>
          <p:nvPr/>
        </p:nvCxnSpPr>
        <p:spPr>
          <a:xfrm flipV="1">
            <a:off x="10024690" y="9889763"/>
            <a:ext cx="793144" cy="17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6" name="Gruppieren 265">
            <a:extLst>
              <a:ext uri="{FF2B5EF4-FFF2-40B4-BE49-F238E27FC236}">
                <a16:creationId xmlns:a16="http://schemas.microsoft.com/office/drawing/2014/main" id="{F4DC8BDF-4A5D-2263-0D2F-62C38E94BC79}"/>
              </a:ext>
            </a:extLst>
          </p:cNvPr>
          <p:cNvGrpSpPr/>
          <p:nvPr/>
        </p:nvGrpSpPr>
        <p:grpSpPr>
          <a:xfrm>
            <a:off x="13763939" y="7657440"/>
            <a:ext cx="1958572" cy="2199011"/>
            <a:chOff x="14063967" y="11296018"/>
            <a:chExt cx="1958572" cy="2199011"/>
          </a:xfrm>
        </p:grpSpPr>
        <p:grpSp>
          <p:nvGrpSpPr>
            <p:cNvPr id="265" name="Gruppieren 264">
              <a:extLst>
                <a:ext uri="{FF2B5EF4-FFF2-40B4-BE49-F238E27FC236}">
                  <a16:creationId xmlns:a16="http://schemas.microsoft.com/office/drawing/2014/main" id="{71829AC2-CE68-F614-F3A9-75992D302AE6}"/>
                </a:ext>
              </a:extLst>
            </p:cNvPr>
            <p:cNvGrpSpPr/>
            <p:nvPr/>
          </p:nvGrpSpPr>
          <p:grpSpPr>
            <a:xfrm>
              <a:off x="14063967" y="12239905"/>
              <a:ext cx="1885091" cy="1255124"/>
              <a:chOff x="14258659" y="11248226"/>
              <a:chExt cx="2696636" cy="1795464"/>
            </a:xfrm>
          </p:grpSpPr>
          <p:sp>
            <p:nvSpPr>
              <p:cNvPr id="74" name="Ellipse 73">
                <a:extLst>
                  <a:ext uri="{FF2B5EF4-FFF2-40B4-BE49-F238E27FC236}">
                    <a16:creationId xmlns:a16="http://schemas.microsoft.com/office/drawing/2014/main" id="{D9DDEB8E-DE47-2E0C-E22B-217BA058F539}"/>
                  </a:ext>
                </a:extLst>
              </p:cNvPr>
              <p:cNvSpPr/>
              <p:nvPr/>
            </p:nvSpPr>
            <p:spPr>
              <a:xfrm>
                <a:off x="14371018" y="11329463"/>
                <a:ext cx="2471491" cy="714571"/>
              </a:xfrm>
              <a:prstGeom prst="ellipse">
                <a:avLst/>
              </a:prstGeom>
              <a:solidFill>
                <a:schemeClr val="accent2">
                  <a:lumMod val="60000"/>
                  <a:lumOff val="40000"/>
                  <a:alpha val="40000"/>
                </a:schemeClr>
              </a:solidFill>
              <a:ln>
                <a:solidFill>
                  <a:schemeClr val="accent2">
                    <a:lumMod val="50000"/>
                  </a:schemeClr>
                </a:solidFill>
              </a:ln>
            </p:spPr>
            <p:style>
              <a:lnRef idx="0">
                <a:scrgbClr r="0" g="0" b="0"/>
              </a:lnRef>
              <a:fillRef idx="1">
                <a:scrgbClr r="0" g="0" b="0"/>
              </a:fillRef>
              <a:effectRef idx="0">
                <a:schemeClr val="accent1">
                  <a:tint val="50000"/>
                  <a:alpha val="40000"/>
                  <a:hueOff val="0"/>
                  <a:satOff val="0"/>
                  <a:lumOff val="0"/>
                  <a:alphaOff val="0"/>
                </a:schemeClr>
              </a:effectRef>
              <a:fontRef idx="minor">
                <a:schemeClr val="lt1">
                  <a:hueOff val="0"/>
                  <a:satOff val="0"/>
                  <a:lumOff val="0"/>
                  <a:alphaOff val="0"/>
                </a:schemeClr>
              </a:fontRef>
            </p:style>
            <p:txBody>
              <a:bodyPr/>
              <a:lstStyle/>
              <a:p>
                <a:endParaRPr lang="en-CA"/>
              </a:p>
            </p:txBody>
          </p:sp>
          <p:sp>
            <p:nvSpPr>
              <p:cNvPr id="79" name="Form 78">
                <a:extLst>
                  <a:ext uri="{FF2B5EF4-FFF2-40B4-BE49-F238E27FC236}">
                    <a16:creationId xmlns:a16="http://schemas.microsoft.com/office/drawing/2014/main" id="{212FB380-A008-AECE-5D79-0C8648702721}"/>
                  </a:ext>
                </a:extLst>
              </p:cNvPr>
              <p:cNvSpPr/>
              <p:nvPr/>
            </p:nvSpPr>
            <p:spPr>
              <a:xfrm>
                <a:off x="14258659" y="11248226"/>
                <a:ext cx="2696636" cy="1795464"/>
              </a:xfrm>
              <a:prstGeom prst="funnel">
                <a:avLst/>
              </a:prstGeom>
              <a:solidFill>
                <a:schemeClr val="accent2">
                  <a:lumMod val="75000"/>
                  <a:alpha val="40000"/>
                </a:schemeClr>
              </a:solidFill>
              <a:ln>
                <a:solidFill>
                  <a:schemeClr val="accent2">
                    <a:lumMod val="50000"/>
                  </a:schemeClr>
                </a:solidFill>
              </a:ln>
            </p:spPr>
            <p:style>
              <a:lnRef idx="1">
                <a:scrgbClr r="0" g="0" b="0"/>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txBody>
              <a:bodyPr/>
              <a:lstStyle/>
              <a:p>
                <a:endParaRPr lang="en-CA"/>
              </a:p>
            </p:txBody>
          </p:sp>
        </p:grpSp>
        <p:pic>
          <p:nvPicPr>
            <p:cNvPr id="71" name="Grafik 70" descr="Ein Bild, das Spiele, Brettspiel, Hallensportarten, Screenshot enthält.&#10;&#10;Automatisch generierte Beschreibung">
              <a:extLst>
                <a:ext uri="{FF2B5EF4-FFF2-40B4-BE49-F238E27FC236}">
                  <a16:creationId xmlns:a16="http://schemas.microsoft.com/office/drawing/2014/main" id="{84732BB7-F486-BE4C-1DB5-E15530AB4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0250" y="11296018"/>
              <a:ext cx="762289" cy="773985"/>
            </a:xfrm>
            <a:prstGeom prst="rect">
              <a:avLst/>
            </a:prstGeom>
          </p:spPr>
        </p:pic>
      </p:grpSp>
      <p:cxnSp>
        <p:nvCxnSpPr>
          <p:cNvPr id="268" name="Verbinder: gewinkelt 267">
            <a:extLst>
              <a:ext uri="{FF2B5EF4-FFF2-40B4-BE49-F238E27FC236}">
                <a16:creationId xmlns:a16="http://schemas.microsoft.com/office/drawing/2014/main" id="{9A5A46BE-65D8-DA6A-DD68-C7C933B21B3E}"/>
              </a:ext>
            </a:extLst>
          </p:cNvPr>
          <p:cNvCxnSpPr>
            <a:cxnSpLocks/>
            <a:stCxn id="173" idx="4"/>
            <a:endCxn id="71" idx="0"/>
          </p:cNvCxnSpPr>
          <p:nvPr/>
        </p:nvCxnSpPr>
        <p:spPr>
          <a:xfrm>
            <a:off x="6235404" y="6980560"/>
            <a:ext cx="9105963" cy="676880"/>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Verbinder: gewinkelt 271">
            <a:extLst>
              <a:ext uri="{FF2B5EF4-FFF2-40B4-BE49-F238E27FC236}">
                <a16:creationId xmlns:a16="http://schemas.microsoft.com/office/drawing/2014/main" id="{67036DC1-1D2F-828D-66DF-486F801FEECB}"/>
              </a:ext>
            </a:extLst>
          </p:cNvPr>
          <p:cNvCxnSpPr>
            <a:cxnSpLocks/>
          </p:cNvCxnSpPr>
          <p:nvPr/>
        </p:nvCxnSpPr>
        <p:spPr>
          <a:xfrm rot="16200000" flipH="1">
            <a:off x="14124995" y="8104354"/>
            <a:ext cx="502603" cy="303472"/>
          </a:xfrm>
          <a:prstGeom prst="bentConnector3">
            <a:avLst>
              <a:gd name="adj1" fmla="val 727"/>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7" name="Grafik 276" descr="Ein Bild, das Kreis, Entwurf, Symmetrie, Muster enthält.&#10;&#10;Automatisch generierte Beschreibung">
            <a:extLst>
              <a:ext uri="{FF2B5EF4-FFF2-40B4-BE49-F238E27FC236}">
                <a16:creationId xmlns:a16="http://schemas.microsoft.com/office/drawing/2014/main" id="{63CC63B8-F789-22B5-43C7-0A74F23E91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16169280" y="7672525"/>
            <a:ext cx="1267087" cy="1066376"/>
          </a:xfrm>
          <a:prstGeom prst="rect">
            <a:avLst/>
          </a:prstGeom>
        </p:spPr>
      </p:pic>
      <p:pic>
        <p:nvPicPr>
          <p:cNvPr id="283" name="Grafik 282" descr="Ein Bild, das Design enthält.&#10;&#10;Automatisch generierte Beschreibung mit mittlerer Zuverlässigkeit">
            <a:extLst>
              <a:ext uri="{FF2B5EF4-FFF2-40B4-BE49-F238E27FC236}">
                <a16:creationId xmlns:a16="http://schemas.microsoft.com/office/drawing/2014/main" id="{3713AC8A-B25D-F2F3-3960-7C02ABC29BA0}"/>
              </a:ext>
            </a:extLst>
          </p:cNvPr>
          <p:cNvPicPr>
            <a:picLocks noChangeAspect="1"/>
          </p:cNvPicPr>
          <p:nvPr/>
        </p:nvPicPr>
        <p:blipFill>
          <a:blip r:embed="rId6"/>
          <a:stretch>
            <a:fillRect/>
          </a:stretch>
        </p:blipFill>
        <p:spPr>
          <a:xfrm>
            <a:off x="13203622" y="7732845"/>
            <a:ext cx="1012886" cy="916421"/>
          </a:xfrm>
          <a:prstGeom prst="rect">
            <a:avLst/>
          </a:prstGeom>
        </p:spPr>
      </p:pic>
      <p:cxnSp>
        <p:nvCxnSpPr>
          <p:cNvPr id="284" name="Verbinder: gewinkelt 283">
            <a:extLst>
              <a:ext uri="{FF2B5EF4-FFF2-40B4-BE49-F238E27FC236}">
                <a16:creationId xmlns:a16="http://schemas.microsoft.com/office/drawing/2014/main" id="{BEC6AD6F-A97B-0464-A55E-66D9C2849AFA}"/>
              </a:ext>
            </a:extLst>
          </p:cNvPr>
          <p:cNvCxnSpPr>
            <a:cxnSpLocks/>
          </p:cNvCxnSpPr>
          <p:nvPr/>
        </p:nvCxnSpPr>
        <p:spPr>
          <a:xfrm rot="5400000">
            <a:off x="14512529" y="8144564"/>
            <a:ext cx="502611" cy="223058"/>
          </a:xfrm>
          <a:prstGeom prst="bentConnector3">
            <a:avLst>
              <a:gd name="adj1" fmla="val 224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5" name="Grafik 294" descr="Würfel Silhouette">
            <a:extLst>
              <a:ext uri="{FF2B5EF4-FFF2-40B4-BE49-F238E27FC236}">
                <a16:creationId xmlns:a16="http://schemas.microsoft.com/office/drawing/2014/main" id="{ED36C4A3-064C-7807-BD35-D80FE39FFC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963475" y="9949483"/>
            <a:ext cx="914400" cy="914400"/>
          </a:xfrm>
          <a:prstGeom prst="rect">
            <a:avLst/>
          </a:prstGeom>
        </p:spPr>
      </p:pic>
      <p:cxnSp>
        <p:nvCxnSpPr>
          <p:cNvPr id="299" name="Verbinder: gewinkelt 298">
            <a:extLst>
              <a:ext uri="{FF2B5EF4-FFF2-40B4-BE49-F238E27FC236}">
                <a16:creationId xmlns:a16="http://schemas.microsoft.com/office/drawing/2014/main" id="{E1C7EA66-B07A-D082-FDD9-95080F71D3F7}"/>
              </a:ext>
            </a:extLst>
          </p:cNvPr>
          <p:cNvCxnSpPr>
            <a:cxnSpLocks/>
          </p:cNvCxnSpPr>
          <p:nvPr/>
        </p:nvCxnSpPr>
        <p:spPr>
          <a:xfrm rot="5400000">
            <a:off x="14508117" y="10038915"/>
            <a:ext cx="418750" cy="1"/>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3" name="Textfeld 302">
                <a:extLst>
                  <a:ext uri="{FF2B5EF4-FFF2-40B4-BE49-F238E27FC236}">
                    <a16:creationId xmlns:a16="http://schemas.microsoft.com/office/drawing/2014/main" id="{5339351D-1B65-D180-77C2-ED65705BCE66}"/>
                  </a:ext>
                </a:extLst>
              </p:cNvPr>
              <p:cNvSpPr txBox="1"/>
              <p:nvPr/>
            </p:nvSpPr>
            <p:spPr>
              <a:xfrm>
                <a:off x="17777895" y="10236052"/>
                <a:ext cx="938175" cy="391902"/>
              </a:xfrm>
              <a:prstGeom prst="rect">
                <a:avLst/>
              </a:prstGeom>
              <a:noFill/>
              <a:ln w="25400">
                <a:solidFill>
                  <a:schemeClr val="tx1"/>
                </a:solidFill>
              </a:ln>
            </p:spPr>
            <p:txBody>
              <a:bodyPr wrap="square" rtlCol="0">
                <a:spAutoFit/>
              </a:bodyPr>
              <a:lstStyle/>
              <a:p>
                <a:r>
                  <a:rPr lang="de-DE" dirty="0"/>
                  <a:t> </a:t>
                </a:r>
                <a14:m>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𝑎</m:t>
                        </m:r>
                      </m:e>
                      <m:sub>
                        <m:r>
                          <a:rPr lang="de-DE" b="0" i="1" smtClean="0">
                            <a:latin typeface="Cambria Math" panose="02040503050406030204" pitchFamily="18" charset="0"/>
                          </a:rPr>
                          <m:t>𝑡𝑎𝑟𝑔𝑒𝑡</m:t>
                        </m:r>
                      </m:sub>
                    </m:sSub>
                  </m:oMath>
                </a14:m>
                <a:endParaRPr lang="en-CA" dirty="0"/>
              </a:p>
            </p:txBody>
          </p:sp>
        </mc:Choice>
        <mc:Fallback xmlns="">
          <p:sp>
            <p:nvSpPr>
              <p:cNvPr id="303" name="Textfeld 302">
                <a:extLst>
                  <a:ext uri="{FF2B5EF4-FFF2-40B4-BE49-F238E27FC236}">
                    <a16:creationId xmlns:a16="http://schemas.microsoft.com/office/drawing/2014/main" id="{5339351D-1B65-D180-77C2-ED65705BCE66}"/>
                  </a:ext>
                </a:extLst>
              </p:cNvPr>
              <p:cNvSpPr txBox="1">
                <a:spLocks noRot="1" noChangeAspect="1" noMove="1" noResize="1" noEditPoints="1" noAdjustHandles="1" noChangeArrowheads="1" noChangeShapeType="1" noTextEdit="1"/>
              </p:cNvSpPr>
              <p:nvPr/>
            </p:nvSpPr>
            <p:spPr>
              <a:xfrm>
                <a:off x="17777895" y="10236052"/>
                <a:ext cx="938175" cy="391902"/>
              </a:xfrm>
              <a:prstGeom prst="rect">
                <a:avLst/>
              </a:prstGeom>
              <a:blipFill>
                <a:blip r:embed="rId9"/>
                <a:stretch>
                  <a:fillRect b="-5882"/>
                </a:stretch>
              </a:blipFill>
              <a:ln w="25400">
                <a:solidFill>
                  <a:schemeClr val="tx1"/>
                </a:solidFill>
              </a:ln>
            </p:spPr>
            <p:txBody>
              <a:bodyPr/>
              <a:lstStyle/>
              <a:p>
                <a:r>
                  <a:rPr lang="en-CA">
                    <a:noFill/>
                  </a:rPr>
                  <a:t> </a:t>
                </a:r>
              </a:p>
            </p:txBody>
          </p:sp>
        </mc:Fallback>
      </mc:AlternateContent>
      <p:cxnSp>
        <p:nvCxnSpPr>
          <p:cNvPr id="310" name="Gerade Verbindung mit Pfeil 309">
            <a:extLst>
              <a:ext uri="{FF2B5EF4-FFF2-40B4-BE49-F238E27FC236}">
                <a16:creationId xmlns:a16="http://schemas.microsoft.com/office/drawing/2014/main" id="{F4A80B31-A266-3705-7EA9-7E735F91511A}"/>
              </a:ext>
            </a:extLst>
          </p:cNvPr>
          <p:cNvCxnSpPr>
            <a:cxnSpLocks/>
            <a:stCxn id="313" idx="3"/>
          </p:cNvCxnSpPr>
          <p:nvPr/>
        </p:nvCxnSpPr>
        <p:spPr>
          <a:xfrm flipV="1">
            <a:off x="15184372" y="10432003"/>
            <a:ext cx="707250" cy="189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Gerade Verbindung mit Pfeil 310">
            <a:extLst>
              <a:ext uri="{FF2B5EF4-FFF2-40B4-BE49-F238E27FC236}">
                <a16:creationId xmlns:a16="http://schemas.microsoft.com/office/drawing/2014/main" id="{51686DBB-5FB9-7EDF-083A-CBC6C8F55FBB}"/>
              </a:ext>
            </a:extLst>
          </p:cNvPr>
          <p:cNvCxnSpPr>
            <a:cxnSpLocks/>
            <a:endCxn id="303" idx="1"/>
          </p:cNvCxnSpPr>
          <p:nvPr/>
        </p:nvCxnSpPr>
        <p:spPr>
          <a:xfrm>
            <a:off x="17014261" y="10432003"/>
            <a:ext cx="76363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3" name="Textfeld 312">
                <a:extLst>
                  <a:ext uri="{FF2B5EF4-FFF2-40B4-BE49-F238E27FC236}">
                    <a16:creationId xmlns:a16="http://schemas.microsoft.com/office/drawing/2014/main" id="{BB822B3A-D485-5B7F-E29A-92F2B52EE440}"/>
                  </a:ext>
                </a:extLst>
              </p:cNvPr>
              <p:cNvSpPr txBox="1"/>
              <p:nvPr/>
            </p:nvSpPr>
            <p:spPr>
              <a:xfrm>
                <a:off x="14343664" y="10266240"/>
                <a:ext cx="840708" cy="369332"/>
              </a:xfrm>
              <a:prstGeom prst="rect">
                <a:avLst/>
              </a:prstGeom>
              <a:noFill/>
              <a:ln w="25400">
                <a:solidFill>
                  <a:schemeClr val="tx1"/>
                </a:solidFill>
              </a:ln>
            </p:spPr>
            <p:txBody>
              <a:bodyPr wrap="square" rtlCol="0">
                <a:spAutoFit/>
              </a:bodyPr>
              <a:lstStyle/>
              <a:p>
                <a:r>
                  <a:rPr lang="de-DE" dirty="0"/>
                  <a:t> </a:t>
                </a:r>
                <a14:m>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𝐴</m:t>
                        </m:r>
                      </m:e>
                      <m:sub>
                        <m:r>
                          <a:rPr lang="de-DE" b="0" i="1" smtClean="0">
                            <a:latin typeface="Cambria Math" panose="02040503050406030204" pitchFamily="18" charset="0"/>
                          </a:rPr>
                          <m:t>𝑣𝑎𝑙𝑖𝑑</m:t>
                        </m:r>
                      </m:sub>
                    </m:sSub>
                  </m:oMath>
                </a14:m>
                <a:endParaRPr lang="en-CA" dirty="0"/>
              </a:p>
            </p:txBody>
          </p:sp>
        </mc:Choice>
        <mc:Fallback xmlns="">
          <p:sp>
            <p:nvSpPr>
              <p:cNvPr id="313" name="Textfeld 312">
                <a:extLst>
                  <a:ext uri="{FF2B5EF4-FFF2-40B4-BE49-F238E27FC236}">
                    <a16:creationId xmlns:a16="http://schemas.microsoft.com/office/drawing/2014/main" id="{BB822B3A-D485-5B7F-E29A-92F2B52EE440}"/>
                  </a:ext>
                </a:extLst>
              </p:cNvPr>
              <p:cNvSpPr txBox="1">
                <a:spLocks noRot="1" noChangeAspect="1" noMove="1" noResize="1" noEditPoints="1" noAdjustHandles="1" noChangeArrowheads="1" noChangeShapeType="1" noTextEdit="1"/>
              </p:cNvSpPr>
              <p:nvPr/>
            </p:nvSpPr>
            <p:spPr>
              <a:xfrm>
                <a:off x="14343664" y="10266240"/>
                <a:ext cx="840708" cy="369332"/>
              </a:xfrm>
              <a:prstGeom prst="rect">
                <a:avLst/>
              </a:prstGeom>
              <a:blipFill>
                <a:blip r:embed="rId10"/>
                <a:stretch>
                  <a:fillRect/>
                </a:stretch>
              </a:blipFill>
              <a:ln w="254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6" name="Textfeld 315">
                <a:extLst>
                  <a:ext uri="{FF2B5EF4-FFF2-40B4-BE49-F238E27FC236}">
                    <a16:creationId xmlns:a16="http://schemas.microsoft.com/office/drawing/2014/main" id="{8B063CE6-6787-0108-DB82-3A01A5202FC2}"/>
                  </a:ext>
                </a:extLst>
              </p:cNvPr>
              <p:cNvSpPr txBox="1"/>
              <p:nvPr/>
            </p:nvSpPr>
            <p:spPr>
              <a:xfrm>
                <a:off x="17798407" y="7902534"/>
                <a:ext cx="847148" cy="391902"/>
              </a:xfrm>
              <a:prstGeom prst="rect">
                <a:avLst/>
              </a:prstGeom>
              <a:noFill/>
              <a:ln w="25400">
                <a:solidFill>
                  <a:schemeClr val="tx1"/>
                </a:solidFill>
              </a:ln>
            </p:spPr>
            <p:txBody>
              <a:bodyPr wrap="square" rtlCol="0">
                <a:spAutoFit/>
              </a:bodyPr>
              <a:lstStyle/>
              <a:p>
                <a:r>
                  <a:rPr lang="de-DE" dirty="0"/>
                  <a:t> </a:t>
                </a:r>
                <a14:m>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𝑎</m:t>
                        </m:r>
                      </m:e>
                      <m:sub>
                        <m:r>
                          <a:rPr lang="de-DE" b="0" i="1" smtClean="0">
                            <a:latin typeface="Cambria Math" panose="02040503050406030204" pitchFamily="18" charset="0"/>
                          </a:rPr>
                          <m:t>𝑝𝑟𝑒𝑑</m:t>
                        </m:r>
                      </m:sub>
                    </m:sSub>
                  </m:oMath>
                </a14:m>
                <a:endParaRPr lang="en-CA" dirty="0"/>
              </a:p>
            </p:txBody>
          </p:sp>
        </mc:Choice>
        <mc:Fallback xmlns="">
          <p:sp>
            <p:nvSpPr>
              <p:cNvPr id="316" name="Textfeld 315">
                <a:extLst>
                  <a:ext uri="{FF2B5EF4-FFF2-40B4-BE49-F238E27FC236}">
                    <a16:creationId xmlns:a16="http://schemas.microsoft.com/office/drawing/2014/main" id="{8B063CE6-6787-0108-DB82-3A01A5202FC2}"/>
                  </a:ext>
                </a:extLst>
              </p:cNvPr>
              <p:cNvSpPr txBox="1">
                <a:spLocks noRot="1" noChangeAspect="1" noMove="1" noResize="1" noEditPoints="1" noAdjustHandles="1" noChangeArrowheads="1" noChangeShapeType="1" noTextEdit="1"/>
              </p:cNvSpPr>
              <p:nvPr/>
            </p:nvSpPr>
            <p:spPr>
              <a:xfrm>
                <a:off x="17798407" y="7902534"/>
                <a:ext cx="847148" cy="391902"/>
              </a:xfrm>
              <a:prstGeom prst="rect">
                <a:avLst/>
              </a:prstGeom>
              <a:blipFill>
                <a:blip r:embed="rId11"/>
                <a:stretch>
                  <a:fillRect b="-2899"/>
                </a:stretch>
              </a:blipFill>
              <a:ln w="25400">
                <a:solidFill>
                  <a:schemeClr val="tx1"/>
                </a:solidFill>
              </a:ln>
            </p:spPr>
            <p:txBody>
              <a:bodyPr/>
              <a:lstStyle/>
              <a:p>
                <a:r>
                  <a:rPr lang="en-CA">
                    <a:noFill/>
                  </a:rPr>
                  <a:t> </a:t>
                </a:r>
              </a:p>
            </p:txBody>
          </p:sp>
        </mc:Fallback>
      </mc:AlternateContent>
      <p:cxnSp>
        <p:nvCxnSpPr>
          <p:cNvPr id="317" name="Gerade Verbindung mit Pfeil 316">
            <a:extLst>
              <a:ext uri="{FF2B5EF4-FFF2-40B4-BE49-F238E27FC236}">
                <a16:creationId xmlns:a16="http://schemas.microsoft.com/office/drawing/2014/main" id="{D21011E7-5910-1963-482E-6E3A4B5CE950}"/>
              </a:ext>
            </a:extLst>
          </p:cNvPr>
          <p:cNvCxnSpPr>
            <a:cxnSpLocks/>
            <a:endCxn id="316" idx="1"/>
          </p:cNvCxnSpPr>
          <p:nvPr/>
        </p:nvCxnSpPr>
        <p:spPr>
          <a:xfrm>
            <a:off x="17574768" y="8098485"/>
            <a:ext cx="2236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5" name="Textfeld 324">
                <a:extLst>
                  <a:ext uri="{FF2B5EF4-FFF2-40B4-BE49-F238E27FC236}">
                    <a16:creationId xmlns:a16="http://schemas.microsoft.com/office/drawing/2014/main" id="{4CC5950D-7F22-F774-C4AC-09F78F04512E}"/>
                  </a:ext>
                </a:extLst>
              </p:cNvPr>
              <p:cNvSpPr txBox="1"/>
              <p:nvPr/>
            </p:nvSpPr>
            <p:spPr>
              <a:xfrm>
                <a:off x="18281394" y="8889053"/>
                <a:ext cx="1106202" cy="369332"/>
              </a:xfrm>
              <a:prstGeom prst="rect">
                <a:avLst/>
              </a:prstGeom>
              <a:noFill/>
              <a:ln w="254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de-DE" i="1" dirty="0" smtClean="0"/>
                        <m:t>L</m:t>
                      </m:r>
                      <m:r>
                        <m:rPr>
                          <m:nor/>
                        </m:rPr>
                        <a:rPr lang="de-DE" b="0" i="1" dirty="0" smtClean="0"/>
                        <m:t>oss</m:t>
                      </m:r>
                    </m:oMath>
                  </m:oMathPara>
                </a14:m>
                <a:endParaRPr lang="en-CA" dirty="0"/>
              </a:p>
            </p:txBody>
          </p:sp>
        </mc:Choice>
        <mc:Fallback>
          <p:sp>
            <p:nvSpPr>
              <p:cNvPr id="325" name="Textfeld 324">
                <a:extLst>
                  <a:ext uri="{FF2B5EF4-FFF2-40B4-BE49-F238E27FC236}">
                    <a16:creationId xmlns:a16="http://schemas.microsoft.com/office/drawing/2014/main" id="{4CC5950D-7F22-F774-C4AC-09F78F04512E}"/>
                  </a:ext>
                </a:extLst>
              </p:cNvPr>
              <p:cNvSpPr txBox="1">
                <a:spLocks noRot="1" noChangeAspect="1" noMove="1" noResize="1" noEditPoints="1" noAdjustHandles="1" noChangeArrowheads="1" noChangeShapeType="1" noTextEdit="1"/>
              </p:cNvSpPr>
              <p:nvPr/>
            </p:nvSpPr>
            <p:spPr>
              <a:xfrm>
                <a:off x="18281394" y="8889053"/>
                <a:ext cx="1106202" cy="369332"/>
              </a:xfrm>
              <a:prstGeom prst="rect">
                <a:avLst/>
              </a:prstGeom>
              <a:blipFill>
                <a:blip r:embed="rId12"/>
                <a:stretch>
                  <a:fillRect/>
                </a:stretch>
              </a:blipFill>
              <a:ln w="25400">
                <a:solidFill>
                  <a:schemeClr val="tx1"/>
                </a:solidFill>
              </a:ln>
            </p:spPr>
            <p:txBody>
              <a:bodyPr/>
              <a:lstStyle/>
              <a:p>
                <a:r>
                  <a:rPr lang="en-CA">
                    <a:noFill/>
                  </a:rPr>
                  <a:t> </a:t>
                </a:r>
              </a:p>
            </p:txBody>
          </p:sp>
        </mc:Fallback>
      </mc:AlternateContent>
      <p:cxnSp>
        <p:nvCxnSpPr>
          <p:cNvPr id="330" name="Verbinder: gewinkelt 329">
            <a:extLst>
              <a:ext uri="{FF2B5EF4-FFF2-40B4-BE49-F238E27FC236}">
                <a16:creationId xmlns:a16="http://schemas.microsoft.com/office/drawing/2014/main" id="{A44BD85D-39E8-1D54-BD8A-C3C4E0AEEE2F}"/>
              </a:ext>
            </a:extLst>
          </p:cNvPr>
          <p:cNvCxnSpPr>
            <a:cxnSpLocks/>
            <a:stCxn id="71" idx="3"/>
          </p:cNvCxnSpPr>
          <p:nvPr/>
        </p:nvCxnSpPr>
        <p:spPr>
          <a:xfrm>
            <a:off x="15722511" y="8044433"/>
            <a:ext cx="438719" cy="8764"/>
          </a:xfrm>
          <a:prstGeom prst="bentConnector3">
            <a:avLst>
              <a:gd name="adj1" fmla="val 89369"/>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3" name="Verbinder: gewinkelt 332">
            <a:extLst>
              <a:ext uri="{FF2B5EF4-FFF2-40B4-BE49-F238E27FC236}">
                <a16:creationId xmlns:a16="http://schemas.microsoft.com/office/drawing/2014/main" id="{E772A722-7C6B-F26D-8603-8B9C87D367A1}"/>
              </a:ext>
            </a:extLst>
          </p:cNvPr>
          <p:cNvCxnSpPr>
            <a:cxnSpLocks/>
            <a:endCxn id="325" idx="1"/>
          </p:cNvCxnSpPr>
          <p:nvPr/>
        </p:nvCxnSpPr>
        <p:spPr>
          <a:xfrm rot="16200000" flipH="1">
            <a:off x="17764595" y="8556920"/>
            <a:ext cx="746794" cy="286804"/>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Verbinder: gewinkelt 335">
            <a:extLst>
              <a:ext uri="{FF2B5EF4-FFF2-40B4-BE49-F238E27FC236}">
                <a16:creationId xmlns:a16="http://schemas.microsoft.com/office/drawing/2014/main" id="{07378A76-C62B-11B2-82D6-B0B70A4E3A35}"/>
              </a:ext>
            </a:extLst>
          </p:cNvPr>
          <p:cNvCxnSpPr>
            <a:cxnSpLocks/>
            <a:endCxn id="325" idx="1"/>
          </p:cNvCxnSpPr>
          <p:nvPr/>
        </p:nvCxnSpPr>
        <p:spPr>
          <a:xfrm rot="5400000" flipH="1" flipV="1">
            <a:off x="17556824" y="9511485"/>
            <a:ext cx="1162336" cy="286804"/>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Verbinder: gewinkelt 354">
            <a:extLst>
              <a:ext uri="{FF2B5EF4-FFF2-40B4-BE49-F238E27FC236}">
                <a16:creationId xmlns:a16="http://schemas.microsoft.com/office/drawing/2014/main" id="{95F4A6E9-882E-1084-7418-85C68D483D4A}"/>
              </a:ext>
            </a:extLst>
          </p:cNvPr>
          <p:cNvCxnSpPr>
            <a:cxnSpLocks/>
            <a:stCxn id="325" idx="0"/>
            <a:endCxn id="277" idx="2"/>
          </p:cNvCxnSpPr>
          <p:nvPr/>
        </p:nvCxnSpPr>
        <p:spPr>
          <a:xfrm rot="16200000" flipV="1">
            <a:off x="17210396" y="7264953"/>
            <a:ext cx="1216528" cy="2031671"/>
          </a:xfrm>
          <a:prstGeom prst="bentConnector3">
            <a:avLst>
              <a:gd name="adj1" fmla="val 11879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0" name="Textfeld 359">
            <a:extLst>
              <a:ext uri="{FF2B5EF4-FFF2-40B4-BE49-F238E27FC236}">
                <a16:creationId xmlns:a16="http://schemas.microsoft.com/office/drawing/2014/main" id="{54306C39-7F00-5E1B-650C-C5F955A46CA5}"/>
              </a:ext>
            </a:extLst>
          </p:cNvPr>
          <p:cNvSpPr txBox="1"/>
          <p:nvPr/>
        </p:nvSpPr>
        <p:spPr>
          <a:xfrm>
            <a:off x="17263688" y="7050912"/>
            <a:ext cx="1748607" cy="369332"/>
          </a:xfrm>
          <a:prstGeom prst="rect">
            <a:avLst/>
          </a:prstGeom>
          <a:noFill/>
          <a:ln w="25400">
            <a:noFill/>
          </a:ln>
        </p:spPr>
        <p:txBody>
          <a:bodyPr wrap="square" rtlCol="0">
            <a:spAutoFit/>
          </a:bodyPr>
          <a:lstStyle/>
          <a:p>
            <a:r>
              <a:rPr lang="de-DE" dirty="0"/>
              <a:t>Update </a:t>
            </a:r>
            <a:r>
              <a:rPr lang="en-CA" dirty="0"/>
              <a:t>weights</a:t>
            </a:r>
          </a:p>
        </p:txBody>
      </p:sp>
      <p:sp>
        <p:nvSpPr>
          <p:cNvPr id="401" name="Textfeld 400">
            <a:extLst>
              <a:ext uri="{FF2B5EF4-FFF2-40B4-BE49-F238E27FC236}">
                <a16:creationId xmlns:a16="http://schemas.microsoft.com/office/drawing/2014/main" id="{695C62F9-DFA7-38B4-E513-0BA009B56EEA}"/>
              </a:ext>
            </a:extLst>
          </p:cNvPr>
          <p:cNvSpPr txBox="1"/>
          <p:nvPr/>
        </p:nvSpPr>
        <p:spPr>
          <a:xfrm>
            <a:off x="7770826" y="11073172"/>
            <a:ext cx="840708" cy="369332"/>
          </a:xfrm>
          <a:prstGeom prst="rect">
            <a:avLst/>
          </a:prstGeom>
          <a:noFill/>
          <a:ln w="25400">
            <a:noFill/>
          </a:ln>
        </p:spPr>
        <p:txBody>
          <a:bodyPr wrap="square" rtlCol="0">
            <a:spAutoFit/>
          </a:bodyPr>
          <a:lstStyle/>
          <a:p>
            <a:pPr algn="ctr"/>
            <a:r>
              <a:rPr lang="de-DE" dirty="0"/>
              <a:t>…</a:t>
            </a:r>
            <a:endParaRPr lang="en-CA" dirty="0"/>
          </a:p>
        </p:txBody>
      </p:sp>
      <p:sp>
        <p:nvSpPr>
          <p:cNvPr id="403" name="Rechteck 402">
            <a:extLst>
              <a:ext uri="{FF2B5EF4-FFF2-40B4-BE49-F238E27FC236}">
                <a16:creationId xmlns:a16="http://schemas.microsoft.com/office/drawing/2014/main" id="{87F599A0-4636-CB8D-4B05-92AF642BD982}"/>
              </a:ext>
            </a:extLst>
          </p:cNvPr>
          <p:cNvSpPr/>
          <p:nvPr/>
        </p:nvSpPr>
        <p:spPr>
          <a:xfrm>
            <a:off x="13003429" y="10831967"/>
            <a:ext cx="6829324" cy="824715"/>
          </a:xfrm>
          <a:prstGeom prst="rect">
            <a:avLst/>
          </a:prstGeom>
          <a:solidFill>
            <a:schemeClr val="accent2">
              <a:lumMod val="20000"/>
              <a:lumOff val="80000"/>
            </a:schemeClr>
          </a:solidFill>
          <a:ln w="38100">
            <a:solidFill>
              <a:schemeClr val="accent2">
                <a:lumMod val="50000"/>
              </a:schemeClr>
            </a:solid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4" name="Rechteck 403">
            <a:extLst>
              <a:ext uri="{FF2B5EF4-FFF2-40B4-BE49-F238E27FC236}">
                <a16:creationId xmlns:a16="http://schemas.microsoft.com/office/drawing/2014/main" id="{310423FE-9D26-CAF4-1F1C-CAD5DBCA2F9D}"/>
              </a:ext>
            </a:extLst>
          </p:cNvPr>
          <p:cNvSpPr/>
          <p:nvPr/>
        </p:nvSpPr>
        <p:spPr>
          <a:xfrm>
            <a:off x="13055775" y="11410542"/>
            <a:ext cx="6829324" cy="824715"/>
          </a:xfrm>
          <a:prstGeom prst="rect">
            <a:avLst/>
          </a:prstGeom>
          <a:solidFill>
            <a:schemeClr val="accent2">
              <a:lumMod val="20000"/>
              <a:lumOff val="80000"/>
            </a:schemeClr>
          </a:solidFill>
          <a:ln w="38100">
            <a:solidFill>
              <a:schemeClr val="accent2">
                <a:lumMod val="50000"/>
              </a:schemeClr>
            </a:solid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5" name="Rechteck 404">
            <a:extLst>
              <a:ext uri="{FF2B5EF4-FFF2-40B4-BE49-F238E27FC236}">
                <a16:creationId xmlns:a16="http://schemas.microsoft.com/office/drawing/2014/main" id="{7205098B-D5A3-820D-B9EA-5288495131E1}"/>
              </a:ext>
            </a:extLst>
          </p:cNvPr>
          <p:cNvSpPr/>
          <p:nvPr/>
        </p:nvSpPr>
        <p:spPr>
          <a:xfrm>
            <a:off x="13010993" y="11904274"/>
            <a:ext cx="6829324" cy="824715"/>
          </a:xfrm>
          <a:prstGeom prst="rect">
            <a:avLst/>
          </a:prstGeom>
          <a:solidFill>
            <a:schemeClr val="accent2">
              <a:lumMod val="20000"/>
              <a:lumOff val="80000"/>
            </a:schemeClr>
          </a:solidFill>
          <a:ln w="38100">
            <a:solidFill>
              <a:schemeClr val="accent2">
                <a:lumMod val="50000"/>
              </a:schemeClr>
            </a:solid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407" name="Grafik 406" descr="Ein Bild, das Design enthält.&#10;&#10;Automatisch generierte Beschreibung mit mittlerer Zuverlässigkeit">
            <a:extLst>
              <a:ext uri="{FF2B5EF4-FFF2-40B4-BE49-F238E27FC236}">
                <a16:creationId xmlns:a16="http://schemas.microsoft.com/office/drawing/2014/main" id="{657F9A14-2B30-779D-B3C1-7175CA9DC150}"/>
              </a:ext>
            </a:extLst>
          </p:cNvPr>
          <p:cNvPicPr>
            <a:picLocks noChangeAspect="1"/>
          </p:cNvPicPr>
          <p:nvPr/>
        </p:nvPicPr>
        <p:blipFill>
          <a:blip r:embed="rId6"/>
          <a:stretch>
            <a:fillRect/>
          </a:stretch>
        </p:blipFill>
        <p:spPr>
          <a:xfrm>
            <a:off x="10720189" y="7275717"/>
            <a:ext cx="1800225" cy="1628775"/>
          </a:xfrm>
          <a:prstGeom prst="rect">
            <a:avLst/>
          </a:prstGeom>
        </p:spPr>
      </p:pic>
      <p:pic>
        <p:nvPicPr>
          <p:cNvPr id="409" name="Grafik 408" descr="Ein Bild, das Design enthält.&#10;&#10;Automatisch generierte Beschreibung mit mittlerer Zuverlässigkeit">
            <a:extLst>
              <a:ext uri="{FF2B5EF4-FFF2-40B4-BE49-F238E27FC236}">
                <a16:creationId xmlns:a16="http://schemas.microsoft.com/office/drawing/2014/main" id="{4A3FFEA3-9FC4-39C2-D63D-0D80CEB64ED6}"/>
              </a:ext>
            </a:extLst>
          </p:cNvPr>
          <p:cNvPicPr>
            <a:picLocks noChangeAspect="1"/>
          </p:cNvPicPr>
          <p:nvPr/>
        </p:nvPicPr>
        <p:blipFill>
          <a:blip r:embed="rId13"/>
          <a:stretch>
            <a:fillRect/>
          </a:stretch>
        </p:blipFill>
        <p:spPr>
          <a:xfrm>
            <a:off x="10794873" y="8857087"/>
            <a:ext cx="1855065" cy="1768109"/>
          </a:xfrm>
          <a:prstGeom prst="rect">
            <a:avLst/>
          </a:prstGeom>
        </p:spPr>
      </p:pic>
      <p:pic>
        <p:nvPicPr>
          <p:cNvPr id="411" name="Grafik 410" descr="Ein Bild, das Design enthält.&#10;&#10;Automatisch generierte Beschreibung mit geringer Zuverlässigkeit">
            <a:extLst>
              <a:ext uri="{FF2B5EF4-FFF2-40B4-BE49-F238E27FC236}">
                <a16:creationId xmlns:a16="http://schemas.microsoft.com/office/drawing/2014/main" id="{232C1075-54EA-2A86-46B0-19C007B306A1}"/>
              </a:ext>
            </a:extLst>
          </p:cNvPr>
          <p:cNvPicPr>
            <a:picLocks noChangeAspect="1"/>
          </p:cNvPicPr>
          <p:nvPr/>
        </p:nvPicPr>
        <p:blipFill>
          <a:blip r:embed="rId14"/>
          <a:stretch>
            <a:fillRect/>
          </a:stretch>
        </p:blipFill>
        <p:spPr>
          <a:xfrm>
            <a:off x="10873573" y="10625196"/>
            <a:ext cx="1935963" cy="1813045"/>
          </a:xfrm>
          <a:prstGeom prst="rect">
            <a:avLst/>
          </a:prstGeom>
        </p:spPr>
      </p:pic>
      <p:grpSp>
        <p:nvGrpSpPr>
          <p:cNvPr id="429" name="Gruppieren 428">
            <a:extLst>
              <a:ext uri="{FF2B5EF4-FFF2-40B4-BE49-F238E27FC236}">
                <a16:creationId xmlns:a16="http://schemas.microsoft.com/office/drawing/2014/main" id="{F8669AE8-19E5-8BFF-E13D-9916E310CA19}"/>
              </a:ext>
            </a:extLst>
          </p:cNvPr>
          <p:cNvGrpSpPr/>
          <p:nvPr/>
        </p:nvGrpSpPr>
        <p:grpSpPr>
          <a:xfrm>
            <a:off x="5329002" y="9599092"/>
            <a:ext cx="879949" cy="667658"/>
            <a:chOff x="3488994" y="13137471"/>
            <a:chExt cx="879949" cy="667658"/>
          </a:xfrm>
        </p:grpSpPr>
        <p:grpSp>
          <p:nvGrpSpPr>
            <p:cNvPr id="430" name="Gruppieren 429">
              <a:extLst>
                <a:ext uri="{FF2B5EF4-FFF2-40B4-BE49-F238E27FC236}">
                  <a16:creationId xmlns:a16="http://schemas.microsoft.com/office/drawing/2014/main" id="{C081C282-C191-6085-A6CD-7C329C8974AC}"/>
                </a:ext>
              </a:extLst>
            </p:cNvPr>
            <p:cNvGrpSpPr/>
            <p:nvPr/>
          </p:nvGrpSpPr>
          <p:grpSpPr>
            <a:xfrm>
              <a:off x="3488994" y="13137471"/>
              <a:ext cx="879949" cy="667658"/>
              <a:chOff x="3477458" y="13944066"/>
              <a:chExt cx="879949" cy="667658"/>
            </a:xfrm>
          </p:grpSpPr>
          <p:sp>
            <p:nvSpPr>
              <p:cNvPr id="432" name="Freihandform: Form 431">
                <a:extLst>
                  <a:ext uri="{FF2B5EF4-FFF2-40B4-BE49-F238E27FC236}">
                    <a16:creationId xmlns:a16="http://schemas.microsoft.com/office/drawing/2014/main" id="{70B502DA-5874-CDC0-9228-4F6202DDA918}"/>
                  </a:ext>
                </a:extLst>
              </p:cNvPr>
              <p:cNvSpPr/>
              <p:nvPr/>
            </p:nvSpPr>
            <p:spPr>
              <a:xfrm>
                <a:off x="4209458" y="14341709"/>
                <a:ext cx="60685" cy="74222"/>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solidFill>
                <a:schemeClr val="tx1"/>
              </a:solidFill>
              <a:ln w="3175" cap="flat">
                <a:solidFill>
                  <a:schemeClr val="tx1"/>
                </a:solidFill>
                <a:prstDash val="solid"/>
                <a:miter/>
              </a:ln>
            </p:spPr>
            <p:txBody>
              <a:bodyPr rtlCol="0" anchor="ctr"/>
              <a:lstStyle/>
              <a:p>
                <a:endParaRPr lang="en-CA" dirty="0"/>
              </a:p>
            </p:txBody>
          </p:sp>
          <p:sp>
            <p:nvSpPr>
              <p:cNvPr id="433" name="Zylinder 432">
                <a:extLst>
                  <a:ext uri="{FF2B5EF4-FFF2-40B4-BE49-F238E27FC236}">
                    <a16:creationId xmlns:a16="http://schemas.microsoft.com/office/drawing/2014/main" id="{648E4603-B8D0-CF7A-C8F8-8FED3A58F6F5}"/>
                  </a:ext>
                </a:extLst>
              </p:cNvPr>
              <p:cNvSpPr/>
              <p:nvPr/>
            </p:nvSpPr>
            <p:spPr>
              <a:xfrm>
                <a:off x="3477458" y="13944066"/>
                <a:ext cx="879949" cy="667658"/>
              </a:xfrm>
              <a:prstGeom prst="can">
                <a:avLst>
                  <a:gd name="adj" fmla="val 46787"/>
                </a:avLst>
              </a:prstGeom>
              <a:noFill/>
              <a:ln w="349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noFill/>
                </a:endParaRPr>
              </a:p>
            </p:txBody>
          </p:sp>
        </p:grpSp>
        <p:pic>
          <p:nvPicPr>
            <p:cNvPr id="431" name="Grafik 430" descr="Ein Bild, das Spiele, Brettspiel, Hallensportarten, Screenshot enthält.&#10;&#10;Automatisch generierte Beschreibung">
              <a:extLst>
                <a:ext uri="{FF2B5EF4-FFF2-40B4-BE49-F238E27FC236}">
                  <a16:creationId xmlns:a16="http://schemas.microsoft.com/office/drawing/2014/main" id="{5AFD925A-8E19-D50D-8478-3D5A3FB4D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7736" y="13520310"/>
              <a:ext cx="219393" cy="231961"/>
            </a:xfrm>
            <a:prstGeom prst="rect">
              <a:avLst/>
            </a:prstGeom>
            <a:ln>
              <a:solidFill>
                <a:schemeClr val="tx1"/>
              </a:solidFill>
            </a:ln>
          </p:spPr>
        </p:pic>
      </p:grpSp>
      <p:grpSp>
        <p:nvGrpSpPr>
          <p:cNvPr id="475" name="Gruppieren 474">
            <a:extLst>
              <a:ext uri="{FF2B5EF4-FFF2-40B4-BE49-F238E27FC236}">
                <a16:creationId xmlns:a16="http://schemas.microsoft.com/office/drawing/2014/main" id="{415F9FCB-F880-CE44-55B6-0ED9271E0B13}"/>
              </a:ext>
            </a:extLst>
          </p:cNvPr>
          <p:cNvGrpSpPr/>
          <p:nvPr/>
        </p:nvGrpSpPr>
        <p:grpSpPr>
          <a:xfrm>
            <a:off x="6213439" y="12622709"/>
            <a:ext cx="6713895" cy="722403"/>
            <a:chOff x="3262475" y="16508740"/>
            <a:chExt cx="6713895" cy="722403"/>
          </a:xfrm>
        </p:grpSpPr>
        <p:grpSp>
          <p:nvGrpSpPr>
            <p:cNvPr id="465" name="Gruppieren 464">
              <a:extLst>
                <a:ext uri="{FF2B5EF4-FFF2-40B4-BE49-F238E27FC236}">
                  <a16:creationId xmlns:a16="http://schemas.microsoft.com/office/drawing/2014/main" id="{A4924C60-14B3-4791-C17D-7A8E93984B31}"/>
                </a:ext>
              </a:extLst>
            </p:cNvPr>
            <p:cNvGrpSpPr/>
            <p:nvPr/>
          </p:nvGrpSpPr>
          <p:grpSpPr>
            <a:xfrm>
              <a:off x="3262475" y="16508740"/>
              <a:ext cx="3680051" cy="696238"/>
              <a:chOff x="4627948" y="16470292"/>
              <a:chExt cx="3680051" cy="696238"/>
            </a:xfrm>
          </p:grpSpPr>
          <p:sp>
            <p:nvSpPr>
              <p:cNvPr id="460" name="Pfeil: Chevron 459">
                <a:extLst>
                  <a:ext uri="{FF2B5EF4-FFF2-40B4-BE49-F238E27FC236}">
                    <a16:creationId xmlns:a16="http://schemas.microsoft.com/office/drawing/2014/main" id="{AD731A63-A4B8-84F5-FF35-7A0E64BCF5ED}"/>
                  </a:ext>
                </a:extLst>
              </p:cNvPr>
              <p:cNvSpPr/>
              <p:nvPr/>
            </p:nvSpPr>
            <p:spPr>
              <a:xfrm>
                <a:off x="4627948" y="16470292"/>
                <a:ext cx="2350566" cy="696238"/>
              </a:xfrm>
              <a:prstGeom prst="chevron">
                <a:avLst>
                  <a:gd name="adj" fmla="val 23733"/>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464" name="Textfeld 463">
                <a:extLst>
                  <a:ext uri="{FF2B5EF4-FFF2-40B4-BE49-F238E27FC236}">
                    <a16:creationId xmlns:a16="http://schemas.microsoft.com/office/drawing/2014/main" id="{61E11409-DCBB-75E8-0E99-DD66AC7DB1C4}"/>
                  </a:ext>
                </a:extLst>
              </p:cNvPr>
              <p:cNvSpPr txBox="1"/>
              <p:nvPr/>
            </p:nvSpPr>
            <p:spPr>
              <a:xfrm>
                <a:off x="4856022" y="16520199"/>
                <a:ext cx="3451977" cy="646331"/>
              </a:xfrm>
              <a:prstGeom prst="rect">
                <a:avLst/>
              </a:prstGeom>
              <a:noFill/>
            </p:spPr>
            <p:txBody>
              <a:bodyPr wrap="square" rtlCol="0">
                <a:spAutoFit/>
              </a:bodyPr>
              <a:lstStyle/>
              <a:p>
                <a:r>
                  <a:rPr lang="de-DE" dirty="0"/>
                  <a:t>Data </a:t>
                </a:r>
                <a:r>
                  <a:rPr lang="en-CA" dirty="0"/>
                  <a:t>collection</a:t>
                </a:r>
                <a:r>
                  <a:rPr lang="de-DE" dirty="0"/>
                  <a:t> and </a:t>
                </a:r>
                <a:br>
                  <a:rPr lang="de-DE" dirty="0"/>
                </a:br>
                <a:r>
                  <a:rPr lang="en-CA" dirty="0"/>
                  <a:t>preprocessing</a:t>
                </a:r>
              </a:p>
            </p:txBody>
          </p:sp>
        </p:grpSp>
        <p:grpSp>
          <p:nvGrpSpPr>
            <p:cNvPr id="466" name="Gruppieren 465">
              <a:extLst>
                <a:ext uri="{FF2B5EF4-FFF2-40B4-BE49-F238E27FC236}">
                  <a16:creationId xmlns:a16="http://schemas.microsoft.com/office/drawing/2014/main" id="{6B370447-28BD-A8BC-F835-79A4B5A13A3A}"/>
                </a:ext>
              </a:extLst>
            </p:cNvPr>
            <p:cNvGrpSpPr/>
            <p:nvPr/>
          </p:nvGrpSpPr>
          <p:grpSpPr>
            <a:xfrm>
              <a:off x="5605975" y="16517949"/>
              <a:ext cx="3682360" cy="713194"/>
              <a:chOff x="3265223" y="16483924"/>
              <a:chExt cx="3682360" cy="713194"/>
            </a:xfrm>
          </p:grpSpPr>
          <p:sp>
            <p:nvSpPr>
              <p:cNvPr id="467" name="Pfeil: Chevron 466">
                <a:extLst>
                  <a:ext uri="{FF2B5EF4-FFF2-40B4-BE49-F238E27FC236}">
                    <a16:creationId xmlns:a16="http://schemas.microsoft.com/office/drawing/2014/main" id="{36807667-C3A1-CA54-47DA-F52B7C092597}"/>
                  </a:ext>
                </a:extLst>
              </p:cNvPr>
              <p:cNvSpPr/>
              <p:nvPr/>
            </p:nvSpPr>
            <p:spPr>
              <a:xfrm>
                <a:off x="3265223" y="16483924"/>
                <a:ext cx="2199422" cy="696238"/>
              </a:xfrm>
              <a:prstGeom prst="chevron">
                <a:avLst>
                  <a:gd name="adj" fmla="val 23733"/>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468" name="Textfeld 467">
                <a:extLst>
                  <a:ext uri="{FF2B5EF4-FFF2-40B4-BE49-F238E27FC236}">
                    <a16:creationId xmlns:a16="http://schemas.microsoft.com/office/drawing/2014/main" id="{BE7E3EB5-D231-9F9D-8ADE-78AAB0E940F9}"/>
                  </a:ext>
                </a:extLst>
              </p:cNvPr>
              <p:cNvSpPr txBox="1"/>
              <p:nvPr/>
            </p:nvSpPr>
            <p:spPr>
              <a:xfrm>
                <a:off x="3495606" y="16550787"/>
                <a:ext cx="3451977" cy="646331"/>
              </a:xfrm>
              <a:prstGeom prst="rect">
                <a:avLst/>
              </a:prstGeom>
              <a:noFill/>
            </p:spPr>
            <p:txBody>
              <a:bodyPr wrap="square" rtlCol="0">
                <a:spAutoFit/>
              </a:bodyPr>
              <a:lstStyle/>
              <a:p>
                <a:r>
                  <a:rPr lang="en-CA" dirty="0"/>
                  <a:t>Assignment of</a:t>
                </a:r>
                <a:br>
                  <a:rPr lang="en-CA" dirty="0"/>
                </a:br>
                <a:r>
                  <a:rPr lang="en-CA" dirty="0"/>
                  <a:t> moves to agents</a:t>
                </a:r>
              </a:p>
            </p:txBody>
          </p:sp>
        </p:grpSp>
        <p:grpSp>
          <p:nvGrpSpPr>
            <p:cNvPr id="469" name="Gruppieren 468">
              <a:extLst>
                <a:ext uri="{FF2B5EF4-FFF2-40B4-BE49-F238E27FC236}">
                  <a16:creationId xmlns:a16="http://schemas.microsoft.com/office/drawing/2014/main" id="{FEC60D84-1666-6C29-D23A-90043FBBE37D}"/>
                </a:ext>
              </a:extLst>
            </p:cNvPr>
            <p:cNvGrpSpPr/>
            <p:nvPr/>
          </p:nvGrpSpPr>
          <p:grpSpPr>
            <a:xfrm>
              <a:off x="7776948" y="16520652"/>
              <a:ext cx="2199422" cy="696238"/>
              <a:chOff x="-281793" y="16486627"/>
              <a:chExt cx="3800059" cy="696238"/>
            </a:xfrm>
          </p:grpSpPr>
          <p:sp>
            <p:nvSpPr>
              <p:cNvPr id="470" name="Pfeil: Chevron 469">
                <a:extLst>
                  <a:ext uri="{FF2B5EF4-FFF2-40B4-BE49-F238E27FC236}">
                    <a16:creationId xmlns:a16="http://schemas.microsoft.com/office/drawing/2014/main" id="{79D722BC-EA9E-F4AB-9EEF-5B7D489D02DE}"/>
                  </a:ext>
                </a:extLst>
              </p:cNvPr>
              <p:cNvSpPr/>
              <p:nvPr/>
            </p:nvSpPr>
            <p:spPr>
              <a:xfrm>
                <a:off x="-281793" y="16486627"/>
                <a:ext cx="3800059" cy="696238"/>
              </a:xfrm>
              <a:prstGeom prst="chevron">
                <a:avLst>
                  <a:gd name="adj" fmla="val 23733"/>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471" name="Textfeld 470">
                <a:extLst>
                  <a:ext uri="{FF2B5EF4-FFF2-40B4-BE49-F238E27FC236}">
                    <a16:creationId xmlns:a16="http://schemas.microsoft.com/office/drawing/2014/main" id="{68BD3DC1-56D0-5902-8B86-C1435F667141}"/>
                  </a:ext>
                </a:extLst>
              </p:cNvPr>
              <p:cNvSpPr txBox="1"/>
              <p:nvPr/>
            </p:nvSpPr>
            <p:spPr>
              <a:xfrm>
                <a:off x="-52359" y="16533831"/>
                <a:ext cx="3451977" cy="646331"/>
              </a:xfrm>
              <a:prstGeom prst="rect">
                <a:avLst/>
              </a:prstGeom>
              <a:noFill/>
            </p:spPr>
            <p:txBody>
              <a:bodyPr wrap="square" rtlCol="0">
                <a:spAutoFit/>
              </a:bodyPr>
              <a:lstStyle/>
              <a:p>
                <a:r>
                  <a:rPr lang="en-US" dirty="0"/>
                  <a:t>Imitation Learning to learn APF</a:t>
                </a:r>
              </a:p>
            </p:txBody>
          </p:sp>
        </p:grpSp>
      </p:grpSp>
      <p:grpSp>
        <p:nvGrpSpPr>
          <p:cNvPr id="472" name="Gruppieren 471">
            <a:extLst>
              <a:ext uri="{FF2B5EF4-FFF2-40B4-BE49-F238E27FC236}">
                <a16:creationId xmlns:a16="http://schemas.microsoft.com/office/drawing/2014/main" id="{DADA85F7-33DE-FE92-3AEB-1DBE08FC4BF2}"/>
              </a:ext>
            </a:extLst>
          </p:cNvPr>
          <p:cNvGrpSpPr/>
          <p:nvPr/>
        </p:nvGrpSpPr>
        <p:grpSpPr>
          <a:xfrm>
            <a:off x="13941893" y="12566727"/>
            <a:ext cx="4952395" cy="696238"/>
            <a:chOff x="2133276" y="16888001"/>
            <a:chExt cx="4239823" cy="696238"/>
          </a:xfrm>
        </p:grpSpPr>
        <p:sp>
          <p:nvSpPr>
            <p:cNvPr id="473" name="Pfeil: Chevron 472">
              <a:extLst>
                <a:ext uri="{FF2B5EF4-FFF2-40B4-BE49-F238E27FC236}">
                  <a16:creationId xmlns:a16="http://schemas.microsoft.com/office/drawing/2014/main" id="{1935F20C-E59B-9BBD-BEB1-52FA6BA9FD12}"/>
                </a:ext>
              </a:extLst>
            </p:cNvPr>
            <p:cNvSpPr/>
            <p:nvPr/>
          </p:nvSpPr>
          <p:spPr>
            <a:xfrm>
              <a:off x="2133276" y="16888001"/>
              <a:ext cx="4239823" cy="696238"/>
            </a:xfrm>
            <a:prstGeom prst="chevron">
              <a:avLst>
                <a:gd name="adj" fmla="val 23733"/>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474" name="Textfeld 473">
              <a:extLst>
                <a:ext uri="{FF2B5EF4-FFF2-40B4-BE49-F238E27FC236}">
                  <a16:creationId xmlns:a16="http://schemas.microsoft.com/office/drawing/2014/main" id="{B76B509E-2D5A-013E-3D4A-DD3C7AE85380}"/>
                </a:ext>
              </a:extLst>
            </p:cNvPr>
            <p:cNvSpPr txBox="1"/>
            <p:nvPr/>
          </p:nvSpPr>
          <p:spPr>
            <a:xfrm>
              <a:off x="2514136" y="17023797"/>
              <a:ext cx="3643519" cy="369332"/>
            </a:xfrm>
            <a:prstGeom prst="rect">
              <a:avLst/>
            </a:prstGeom>
            <a:noFill/>
          </p:spPr>
          <p:txBody>
            <a:bodyPr wrap="square" rtlCol="0">
              <a:spAutoFit/>
            </a:bodyPr>
            <a:lstStyle/>
            <a:p>
              <a:r>
                <a:rPr lang="en-US" dirty="0"/>
                <a:t>Self-Supervised Training of APF with CNN</a:t>
              </a:r>
            </a:p>
          </p:txBody>
        </p:sp>
      </p:grpSp>
      <p:cxnSp>
        <p:nvCxnSpPr>
          <p:cNvPr id="15" name="Verbinder: gewinkelt 14">
            <a:extLst>
              <a:ext uri="{FF2B5EF4-FFF2-40B4-BE49-F238E27FC236}">
                <a16:creationId xmlns:a16="http://schemas.microsoft.com/office/drawing/2014/main" id="{C1C9198D-6FEC-746E-73AB-A9847DA25711}"/>
              </a:ext>
            </a:extLst>
          </p:cNvPr>
          <p:cNvCxnSpPr>
            <a:cxnSpLocks/>
          </p:cNvCxnSpPr>
          <p:nvPr/>
        </p:nvCxnSpPr>
        <p:spPr>
          <a:xfrm flipV="1">
            <a:off x="12540544" y="8053197"/>
            <a:ext cx="538094" cy="2"/>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6874E449-66DE-E8D3-912D-9D2AC0F3F934}"/>
              </a:ext>
            </a:extLst>
          </p:cNvPr>
          <p:cNvSpPr txBox="1"/>
          <p:nvPr/>
        </p:nvSpPr>
        <p:spPr>
          <a:xfrm>
            <a:off x="10458787" y="7438978"/>
            <a:ext cx="556783" cy="377015"/>
          </a:xfrm>
          <a:prstGeom prst="rect">
            <a:avLst/>
          </a:prstGeom>
          <a:noFill/>
          <a:ln w="25400">
            <a:solidFill>
              <a:schemeClr val="tx1"/>
            </a:solidFill>
          </a:ln>
        </p:spPr>
        <p:txBody>
          <a:bodyPr wrap="square" rtlCol="0">
            <a:spAutoFit/>
          </a:bodyPr>
          <a:lstStyle/>
          <a:p>
            <a:r>
              <a:rPr lang="de-DE" dirty="0"/>
              <a:t>APF</a:t>
            </a:r>
            <a:endParaRPr lang="en-CA" dirty="0"/>
          </a:p>
        </p:txBody>
      </p:sp>
      <p:sp>
        <p:nvSpPr>
          <p:cNvPr id="21" name="Textfeld 20">
            <a:extLst>
              <a:ext uri="{FF2B5EF4-FFF2-40B4-BE49-F238E27FC236}">
                <a16:creationId xmlns:a16="http://schemas.microsoft.com/office/drawing/2014/main" id="{1EB36019-DF57-3A2F-10BA-A005DC9102C3}"/>
              </a:ext>
            </a:extLst>
          </p:cNvPr>
          <p:cNvSpPr txBox="1"/>
          <p:nvPr/>
        </p:nvSpPr>
        <p:spPr>
          <a:xfrm>
            <a:off x="10437638" y="9093557"/>
            <a:ext cx="556783" cy="377015"/>
          </a:xfrm>
          <a:prstGeom prst="rect">
            <a:avLst/>
          </a:prstGeom>
          <a:noFill/>
          <a:ln w="25400">
            <a:solidFill>
              <a:schemeClr val="tx1"/>
            </a:solidFill>
          </a:ln>
        </p:spPr>
        <p:txBody>
          <a:bodyPr wrap="square" rtlCol="0">
            <a:spAutoFit/>
          </a:bodyPr>
          <a:lstStyle/>
          <a:p>
            <a:r>
              <a:rPr lang="de-DE" dirty="0"/>
              <a:t>APF</a:t>
            </a:r>
            <a:endParaRPr lang="en-CA" dirty="0"/>
          </a:p>
        </p:txBody>
      </p:sp>
      <p:sp>
        <p:nvSpPr>
          <p:cNvPr id="22" name="Textfeld 21">
            <a:extLst>
              <a:ext uri="{FF2B5EF4-FFF2-40B4-BE49-F238E27FC236}">
                <a16:creationId xmlns:a16="http://schemas.microsoft.com/office/drawing/2014/main" id="{4537F509-1BB7-C3AB-6BF6-9A573C9106A2}"/>
              </a:ext>
            </a:extLst>
          </p:cNvPr>
          <p:cNvSpPr txBox="1"/>
          <p:nvPr/>
        </p:nvSpPr>
        <p:spPr>
          <a:xfrm>
            <a:off x="10489054" y="10913107"/>
            <a:ext cx="556783" cy="377015"/>
          </a:xfrm>
          <a:prstGeom prst="rect">
            <a:avLst/>
          </a:prstGeom>
          <a:noFill/>
          <a:ln w="25400">
            <a:solidFill>
              <a:schemeClr val="tx1"/>
            </a:solidFill>
          </a:ln>
        </p:spPr>
        <p:txBody>
          <a:bodyPr wrap="square" rtlCol="0">
            <a:spAutoFit/>
          </a:bodyPr>
          <a:lstStyle/>
          <a:p>
            <a:r>
              <a:rPr lang="de-DE" dirty="0"/>
              <a:t>APF</a:t>
            </a:r>
            <a:endParaRPr lang="en-CA" dirty="0"/>
          </a:p>
        </p:txBody>
      </p:sp>
    </p:spTree>
    <p:extLst>
      <p:ext uri="{BB962C8B-B14F-4D97-AF65-F5344CB8AC3E}">
        <p14:creationId xmlns:p14="http://schemas.microsoft.com/office/powerpoint/2010/main" val="3262638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ieren 3">
            <a:extLst>
              <a:ext uri="{FF2B5EF4-FFF2-40B4-BE49-F238E27FC236}">
                <a16:creationId xmlns:a16="http://schemas.microsoft.com/office/drawing/2014/main" id="{EC980439-3626-D8EB-A02A-0DDC9E84F8A7}"/>
              </a:ext>
            </a:extLst>
          </p:cNvPr>
          <p:cNvGrpSpPr/>
          <p:nvPr/>
        </p:nvGrpSpPr>
        <p:grpSpPr>
          <a:xfrm>
            <a:off x="7920909" y="7106092"/>
            <a:ext cx="10030345" cy="6765943"/>
            <a:chOff x="18944535" y="12607270"/>
            <a:chExt cx="10375600" cy="6998834"/>
          </a:xfrm>
        </p:grpSpPr>
        <p:grpSp>
          <p:nvGrpSpPr>
            <p:cNvPr id="5" name="Gruppieren 4">
              <a:extLst>
                <a:ext uri="{FF2B5EF4-FFF2-40B4-BE49-F238E27FC236}">
                  <a16:creationId xmlns:a16="http://schemas.microsoft.com/office/drawing/2014/main" id="{FE4FAA87-B673-5813-3023-ECAF427068CD}"/>
                </a:ext>
              </a:extLst>
            </p:cNvPr>
            <p:cNvGrpSpPr/>
            <p:nvPr/>
          </p:nvGrpSpPr>
          <p:grpSpPr>
            <a:xfrm>
              <a:off x="18944535" y="12607270"/>
              <a:ext cx="10375600" cy="6998834"/>
              <a:chOff x="20259675" y="2955522"/>
              <a:chExt cx="10375600" cy="6998834"/>
            </a:xfrm>
          </p:grpSpPr>
          <p:pic>
            <p:nvPicPr>
              <p:cNvPr id="12" name="Grafik 11" descr="Ein Bild, das Spiele, Brettspiel, Hallensportarten, Screenshot enthält.&#10;&#10;Automatisch generierte Beschreibung">
                <a:extLst>
                  <a:ext uri="{FF2B5EF4-FFF2-40B4-BE49-F238E27FC236}">
                    <a16:creationId xmlns:a16="http://schemas.microsoft.com/office/drawing/2014/main" id="{2FA454BB-7FE2-3F1B-60CE-228D1980723E}"/>
                  </a:ext>
                </a:extLst>
              </p:cNvPr>
              <p:cNvPicPr>
                <a:picLocks noChangeAspect="1"/>
              </p:cNvPicPr>
              <p:nvPr/>
            </p:nvPicPr>
            <p:blipFill>
              <a:blip r:embed="rId2">
                <a:alphaModFix amt="55000"/>
              </a:blip>
              <a:stretch>
                <a:fillRect/>
              </a:stretch>
            </p:blipFill>
            <p:spPr>
              <a:xfrm>
                <a:off x="20259675" y="2955522"/>
                <a:ext cx="6305925" cy="6402684"/>
              </a:xfrm>
              <a:prstGeom prst="rect">
                <a:avLst/>
              </a:prstGeom>
              <a:noFill/>
            </p:spPr>
          </p:pic>
          <p:pic>
            <p:nvPicPr>
              <p:cNvPr id="13" name="Grafik 12" descr="Ein Bild, das Spiele, Brettspiel, Hallensportarten, Screenshot enthält.&#10;&#10;Automatisch generierte Beschreibung">
                <a:extLst>
                  <a:ext uri="{FF2B5EF4-FFF2-40B4-BE49-F238E27FC236}">
                    <a16:creationId xmlns:a16="http://schemas.microsoft.com/office/drawing/2014/main" id="{B2151C74-984E-12BA-C434-F00CA7E5DC3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121000"/>
                        </a14:imgEffect>
                      </a14:imgLayer>
                    </a14:imgProps>
                  </a:ext>
                </a:extLst>
              </a:blip>
              <a:srcRect l="50241" t="38723" r="27283" b="105"/>
              <a:stretch/>
            </p:blipFill>
            <p:spPr>
              <a:xfrm>
                <a:off x="23412638" y="5416858"/>
                <a:ext cx="1417320" cy="3916681"/>
              </a:xfrm>
              <a:prstGeom prst="rect">
                <a:avLst/>
              </a:prstGeom>
              <a:ln w="31750">
                <a:solidFill>
                  <a:schemeClr val="tx1"/>
                </a:solidFill>
              </a:ln>
            </p:spPr>
          </p:pic>
          <p:sp>
            <p:nvSpPr>
              <p:cNvPr id="14" name="Pfeil: nach unten 13">
                <a:extLst>
                  <a:ext uri="{FF2B5EF4-FFF2-40B4-BE49-F238E27FC236}">
                    <a16:creationId xmlns:a16="http://schemas.microsoft.com/office/drawing/2014/main" id="{0AEF4FD1-246F-E660-E09A-CE87FAAFF199}"/>
                  </a:ext>
                </a:extLst>
              </p:cNvPr>
              <p:cNvSpPr/>
              <p:nvPr/>
            </p:nvSpPr>
            <p:spPr>
              <a:xfrm rot="10800000">
                <a:off x="24292309" y="6023162"/>
                <a:ext cx="338021" cy="369331"/>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dirty="0"/>
              </a:p>
            </p:txBody>
          </p:sp>
          <p:sp>
            <p:nvSpPr>
              <p:cNvPr id="15" name="Pfeil: nach unten 14">
                <a:extLst>
                  <a:ext uri="{FF2B5EF4-FFF2-40B4-BE49-F238E27FC236}">
                    <a16:creationId xmlns:a16="http://schemas.microsoft.com/office/drawing/2014/main" id="{4C6B5524-94AA-0090-760F-FA2AE2844E17}"/>
                  </a:ext>
                </a:extLst>
              </p:cNvPr>
              <p:cNvSpPr/>
              <p:nvPr/>
            </p:nvSpPr>
            <p:spPr>
              <a:xfrm rot="5400000">
                <a:off x="24035248" y="5643333"/>
                <a:ext cx="338021" cy="338020"/>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dirty="0"/>
              </a:p>
            </p:txBody>
          </p:sp>
          <p:sp>
            <p:nvSpPr>
              <p:cNvPr id="16" name="Textfeld 15">
                <a:extLst>
                  <a:ext uri="{FF2B5EF4-FFF2-40B4-BE49-F238E27FC236}">
                    <a16:creationId xmlns:a16="http://schemas.microsoft.com/office/drawing/2014/main" id="{3FE83203-2A05-EF59-3615-D8658DF9BA8F}"/>
                  </a:ext>
                </a:extLst>
              </p:cNvPr>
              <p:cNvSpPr txBox="1"/>
              <p:nvPr/>
            </p:nvSpPr>
            <p:spPr>
              <a:xfrm>
                <a:off x="24197404" y="5363615"/>
                <a:ext cx="761271" cy="382045"/>
              </a:xfrm>
              <a:prstGeom prst="rect">
                <a:avLst/>
              </a:prstGeom>
              <a:noFill/>
            </p:spPr>
            <p:txBody>
              <a:bodyPr wrap="square" rtlCol="0">
                <a:spAutoFit/>
              </a:bodyPr>
              <a:lstStyle/>
              <a:p>
                <a:r>
                  <a:rPr lang="en-CA" dirty="0"/>
                  <a:t>[-</a:t>
                </a:r>
                <a:r>
                  <a:rPr lang="en-CA" dirty="0">
                    <a:latin typeface="Martel Heavy"/>
                  </a:rPr>
                  <a:t>1,2</a:t>
                </a:r>
                <a:r>
                  <a:rPr lang="en-CA" dirty="0"/>
                  <a:t>]</a:t>
                </a:r>
              </a:p>
            </p:txBody>
          </p:sp>
          <p:sp>
            <p:nvSpPr>
              <p:cNvPr id="17" name="Pfeil: nach unten 16">
                <a:extLst>
                  <a:ext uri="{FF2B5EF4-FFF2-40B4-BE49-F238E27FC236}">
                    <a16:creationId xmlns:a16="http://schemas.microsoft.com/office/drawing/2014/main" id="{F61ED126-6179-A2AD-0B90-FF19F4A2406E}"/>
                  </a:ext>
                </a:extLst>
              </p:cNvPr>
              <p:cNvSpPr/>
              <p:nvPr/>
            </p:nvSpPr>
            <p:spPr>
              <a:xfrm>
                <a:off x="28018695" y="8620604"/>
                <a:ext cx="704804" cy="402177"/>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18" name="Textfeld 17">
                <a:extLst>
                  <a:ext uri="{FF2B5EF4-FFF2-40B4-BE49-F238E27FC236}">
                    <a16:creationId xmlns:a16="http://schemas.microsoft.com/office/drawing/2014/main" id="{3F66A48D-73E7-5475-351B-E16C24E41694}"/>
                  </a:ext>
                </a:extLst>
              </p:cNvPr>
              <p:cNvSpPr txBox="1"/>
              <p:nvPr/>
            </p:nvSpPr>
            <p:spPr>
              <a:xfrm>
                <a:off x="27427936" y="9222104"/>
                <a:ext cx="1935114" cy="732252"/>
              </a:xfrm>
              <a:prstGeom prst="rect">
                <a:avLst/>
              </a:prstGeom>
              <a:noFill/>
            </p:spPr>
            <p:txBody>
              <a:bodyPr wrap="square" rtlCol="0">
                <a:spAutoFit/>
              </a:bodyPr>
              <a:lstStyle/>
              <a:p>
                <a:pPr algn="ctr"/>
                <a:r>
                  <a:rPr lang="en-CA" sz="2000" i="1" dirty="0">
                    <a:latin typeface="Martel Heavy"/>
                  </a:rPr>
                  <a:t>Move Knight (R)</a:t>
                </a:r>
              </a:p>
              <a:p>
                <a:pPr algn="ctr"/>
                <a:r>
                  <a:rPr lang="en-CA" sz="2000" i="1" dirty="0">
                    <a:latin typeface="Martel Heavy"/>
                  </a:rPr>
                  <a:t>From F3 to E5</a:t>
                </a:r>
              </a:p>
            </p:txBody>
          </p:sp>
          <p:grpSp>
            <p:nvGrpSpPr>
              <p:cNvPr id="19" name="Gruppieren 18">
                <a:extLst>
                  <a:ext uri="{FF2B5EF4-FFF2-40B4-BE49-F238E27FC236}">
                    <a16:creationId xmlns:a16="http://schemas.microsoft.com/office/drawing/2014/main" id="{B943D7F1-0429-B35E-693A-4C5A580F81B5}"/>
                  </a:ext>
                </a:extLst>
              </p:cNvPr>
              <p:cNvGrpSpPr/>
              <p:nvPr/>
            </p:nvGrpSpPr>
            <p:grpSpPr>
              <a:xfrm>
                <a:off x="26941077" y="4578385"/>
                <a:ext cx="3667674" cy="1693090"/>
                <a:chOff x="26442656" y="6705318"/>
                <a:chExt cx="3667674" cy="1693090"/>
              </a:xfrm>
            </p:grpSpPr>
            <p:grpSp>
              <p:nvGrpSpPr>
                <p:cNvPr id="43" name="Gruppieren 42">
                  <a:extLst>
                    <a:ext uri="{FF2B5EF4-FFF2-40B4-BE49-F238E27FC236}">
                      <a16:creationId xmlns:a16="http://schemas.microsoft.com/office/drawing/2014/main" id="{98963F6A-49A3-2F7C-999A-BC426E95C768}"/>
                    </a:ext>
                  </a:extLst>
                </p:cNvPr>
                <p:cNvGrpSpPr/>
                <p:nvPr/>
              </p:nvGrpSpPr>
              <p:grpSpPr>
                <a:xfrm>
                  <a:off x="26442656" y="6705318"/>
                  <a:ext cx="3188877" cy="1693090"/>
                  <a:chOff x="26862802" y="5009393"/>
                  <a:chExt cx="3188877" cy="1693090"/>
                </a:xfrm>
              </p:grpSpPr>
              <p:sp>
                <p:nvSpPr>
                  <p:cNvPr id="45" name="Legende: mit gebogener Linie mit Rahmen und Akzentuierungsbalken 44">
                    <a:extLst>
                      <a:ext uri="{FF2B5EF4-FFF2-40B4-BE49-F238E27FC236}">
                        <a16:creationId xmlns:a16="http://schemas.microsoft.com/office/drawing/2014/main" id="{F7E909F9-1B1F-34C5-6EEF-7BA61D1F4233}"/>
                      </a:ext>
                    </a:extLst>
                  </p:cNvPr>
                  <p:cNvSpPr/>
                  <p:nvPr/>
                </p:nvSpPr>
                <p:spPr>
                  <a:xfrm>
                    <a:off x="26862802" y="5009393"/>
                    <a:ext cx="3188877" cy="1323501"/>
                  </a:xfrm>
                  <a:prstGeom prst="accentBorderCallout2">
                    <a:avLst>
                      <a:gd name="adj1" fmla="val 18750"/>
                      <a:gd name="adj2" fmla="val -5109"/>
                      <a:gd name="adj3" fmla="val 18750"/>
                      <a:gd name="adj4" fmla="val -16667"/>
                      <a:gd name="adj5" fmla="val 237996"/>
                      <a:gd name="adj6" fmla="val -70648"/>
                    </a:avLst>
                  </a:prstGeom>
                  <a:solidFill>
                    <a:srgbClr val="FBE5D6"/>
                  </a:solidFill>
                  <a:ln w="254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46" name="Grafik 45" descr="Ein Bild, das Spiele, Brettspiel, Hallensportarten, Screenshot enthält.&#10;&#10;Automatisch generierte Beschreibung">
                    <a:extLst>
                      <a:ext uri="{FF2B5EF4-FFF2-40B4-BE49-F238E27FC236}">
                        <a16:creationId xmlns:a16="http://schemas.microsoft.com/office/drawing/2014/main" id="{07831564-8048-5A85-8155-54FE46C28100}"/>
                      </a:ext>
                    </a:extLst>
                  </p:cNvPr>
                  <p:cNvPicPr>
                    <a:picLocks noChangeAspect="1"/>
                  </p:cNvPicPr>
                  <p:nvPr/>
                </p:nvPicPr>
                <p:blipFill>
                  <a:blip r:embed="rId5"/>
                  <a:stretch>
                    <a:fillRect/>
                  </a:stretch>
                </p:blipFill>
                <p:spPr>
                  <a:xfrm>
                    <a:off x="26906785" y="5548281"/>
                    <a:ext cx="318459" cy="323346"/>
                  </a:xfrm>
                  <a:prstGeom prst="rect">
                    <a:avLst/>
                  </a:prstGeom>
                </p:spPr>
              </p:pic>
              <p:sp>
                <p:nvSpPr>
                  <p:cNvPr id="47" name="Textfeld 46">
                    <a:extLst>
                      <a:ext uri="{FF2B5EF4-FFF2-40B4-BE49-F238E27FC236}">
                        <a16:creationId xmlns:a16="http://schemas.microsoft.com/office/drawing/2014/main" id="{4C785137-F89E-BB3C-38DF-FA0AC4F2EA34}"/>
                      </a:ext>
                    </a:extLst>
                  </p:cNvPr>
                  <p:cNvSpPr txBox="1"/>
                  <p:nvPr/>
                </p:nvSpPr>
                <p:spPr>
                  <a:xfrm>
                    <a:off x="27766672" y="5333490"/>
                    <a:ext cx="1643082" cy="1368993"/>
                  </a:xfrm>
                  <a:prstGeom prst="rect">
                    <a:avLst/>
                  </a:prstGeom>
                  <a:noFill/>
                </p:spPr>
                <p:txBody>
                  <a:bodyPr wrap="square" rtlCol="0">
                    <a:spAutoFit/>
                  </a:bodyPr>
                  <a:lstStyle/>
                  <a:p>
                    <a:pPr algn="ctr"/>
                    <a:r>
                      <a:rPr lang="en-CA" sz="2000" dirty="0">
                        <a:latin typeface="Martel Heavy"/>
                      </a:rPr>
                      <a:t>[0,2] – 60%</a:t>
                    </a:r>
                  </a:p>
                  <a:p>
                    <a:pPr algn="ctr"/>
                    <a:r>
                      <a:rPr lang="en-CA" sz="2000" dirty="0">
                        <a:latin typeface="Martel Heavy"/>
                      </a:rPr>
                      <a:t>[0,1] – 10%</a:t>
                    </a:r>
                  </a:p>
                  <a:p>
                    <a:pPr algn="ctr"/>
                    <a:r>
                      <a:rPr lang="en-CA" sz="2000" dirty="0">
                        <a:latin typeface="Martel Heavy"/>
                      </a:rPr>
                      <a:t>…</a:t>
                    </a:r>
                  </a:p>
                  <a:p>
                    <a:pPr algn="ctr"/>
                    <a:endParaRPr lang="en-CA" sz="2000" dirty="0">
                      <a:latin typeface="Martel Heavy"/>
                    </a:endParaRPr>
                  </a:p>
                </p:txBody>
              </p:sp>
              <p:pic>
                <p:nvPicPr>
                  <p:cNvPr id="48" name="Grafik 47" descr="Ein Bild, das Kreis, Entwurf, Symmetrie, Muster enthält.&#10;&#10;Automatisch generierte Beschreibung">
                    <a:extLst>
                      <a:ext uri="{FF2B5EF4-FFF2-40B4-BE49-F238E27FC236}">
                        <a16:creationId xmlns:a16="http://schemas.microsoft.com/office/drawing/2014/main" id="{3DD91237-23DA-77A6-E4E7-1624A6A288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27290128" y="5459305"/>
                    <a:ext cx="650292" cy="547283"/>
                  </a:xfrm>
                  <a:prstGeom prst="rect">
                    <a:avLst/>
                  </a:prstGeom>
                </p:spPr>
              </p:pic>
              <p:sp>
                <p:nvSpPr>
                  <p:cNvPr id="49" name="Geschweifte Klammer rechts 48">
                    <a:extLst>
                      <a:ext uri="{FF2B5EF4-FFF2-40B4-BE49-F238E27FC236}">
                        <a16:creationId xmlns:a16="http://schemas.microsoft.com/office/drawing/2014/main" id="{38723789-28AE-F615-27D8-A6F2A70CC53B}"/>
                      </a:ext>
                    </a:extLst>
                  </p:cNvPr>
                  <p:cNvSpPr/>
                  <p:nvPr/>
                </p:nvSpPr>
                <p:spPr>
                  <a:xfrm>
                    <a:off x="29119455" y="5174803"/>
                    <a:ext cx="313762" cy="1008939"/>
                  </a:xfrm>
                  <a:prstGeom prst="rightBrac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pic>
                <p:nvPicPr>
                  <p:cNvPr id="50" name="Grafik 49" descr="Ein Bild, das Rechteck, Quadrat, Screenshot, Entwurf enthält.&#10;&#10;Automatisch generierte Beschreibung">
                    <a:extLst>
                      <a:ext uri="{FF2B5EF4-FFF2-40B4-BE49-F238E27FC236}">
                        <a16:creationId xmlns:a16="http://schemas.microsoft.com/office/drawing/2014/main" id="{F8F97B5D-9477-C8E9-998B-6AF0ACB018DE}"/>
                      </a:ext>
                    </a:extLst>
                  </p:cNvPr>
                  <p:cNvPicPr>
                    <a:picLocks noChangeAspect="1"/>
                  </p:cNvPicPr>
                  <p:nvPr/>
                </p:nvPicPr>
                <p:blipFill rotWithShape="1">
                  <a:blip r:embed="rId7">
                    <a:extLst>
                      <a:ext uri="{28A0092B-C50C-407E-A947-70E740481C1C}">
                        <a14:useLocalDpi xmlns:a14="http://schemas.microsoft.com/office/drawing/2010/main" val="0"/>
                      </a:ext>
                    </a:extLst>
                  </a:blip>
                  <a:srcRect t="9839"/>
                  <a:stretch/>
                </p:blipFill>
                <p:spPr>
                  <a:xfrm>
                    <a:off x="28105012" y="5049101"/>
                    <a:ext cx="277691" cy="256088"/>
                  </a:xfrm>
                  <a:prstGeom prst="rect">
                    <a:avLst/>
                  </a:prstGeom>
                  <a:ln>
                    <a:solidFill>
                      <a:schemeClr val="accent2">
                        <a:lumMod val="50000"/>
                      </a:schemeClr>
                    </a:solidFill>
                  </a:ln>
                </p:spPr>
              </p:pic>
            </p:grpSp>
            <p:sp>
              <p:nvSpPr>
                <p:cNvPr id="44" name="Textfeld 43">
                  <a:extLst>
                    <a:ext uri="{FF2B5EF4-FFF2-40B4-BE49-F238E27FC236}">
                      <a16:creationId xmlns:a16="http://schemas.microsoft.com/office/drawing/2014/main" id="{6CB7322D-8440-73B0-EB60-9EF0F15350C5}"/>
                    </a:ext>
                  </a:extLst>
                </p:cNvPr>
                <p:cNvSpPr txBox="1"/>
                <p:nvPr/>
              </p:nvSpPr>
              <p:spPr>
                <a:xfrm>
                  <a:off x="28467249" y="7116326"/>
                  <a:ext cx="1643081" cy="413882"/>
                </a:xfrm>
                <a:prstGeom prst="rect">
                  <a:avLst/>
                </a:prstGeom>
                <a:noFill/>
              </p:spPr>
              <p:txBody>
                <a:bodyPr wrap="square" rtlCol="0">
                  <a:spAutoFit/>
                </a:bodyPr>
                <a:lstStyle/>
                <a:p>
                  <a:pPr algn="ctr"/>
                  <a:r>
                    <a:rPr lang="en-CA" sz="2000" dirty="0">
                      <a:latin typeface="Martel Heavy"/>
                    </a:rPr>
                    <a:t>[0,2]</a:t>
                  </a:r>
                </a:p>
              </p:txBody>
            </p:sp>
          </p:grpSp>
          <p:grpSp>
            <p:nvGrpSpPr>
              <p:cNvPr id="20" name="Gruppieren 19">
                <a:extLst>
                  <a:ext uri="{FF2B5EF4-FFF2-40B4-BE49-F238E27FC236}">
                    <a16:creationId xmlns:a16="http://schemas.microsoft.com/office/drawing/2014/main" id="{9038D8F4-0147-5B0E-AC2F-7D0BCD655ED0}"/>
                  </a:ext>
                </a:extLst>
              </p:cNvPr>
              <p:cNvGrpSpPr/>
              <p:nvPr/>
            </p:nvGrpSpPr>
            <p:grpSpPr>
              <a:xfrm>
                <a:off x="26899164" y="6060573"/>
                <a:ext cx="3699078" cy="1693090"/>
                <a:chOff x="27033778" y="6973158"/>
                <a:chExt cx="3699078" cy="1693090"/>
              </a:xfrm>
            </p:grpSpPr>
            <p:grpSp>
              <p:nvGrpSpPr>
                <p:cNvPr id="34" name="Gruppieren 33">
                  <a:extLst>
                    <a:ext uri="{FF2B5EF4-FFF2-40B4-BE49-F238E27FC236}">
                      <a16:creationId xmlns:a16="http://schemas.microsoft.com/office/drawing/2014/main" id="{71846007-C9F5-2264-2618-5512759FA94D}"/>
                    </a:ext>
                  </a:extLst>
                </p:cNvPr>
                <p:cNvGrpSpPr/>
                <p:nvPr/>
              </p:nvGrpSpPr>
              <p:grpSpPr>
                <a:xfrm>
                  <a:off x="27033778" y="6973158"/>
                  <a:ext cx="3699078" cy="1693090"/>
                  <a:chOff x="26442657" y="6705318"/>
                  <a:chExt cx="3699078" cy="1693090"/>
                </a:xfrm>
              </p:grpSpPr>
              <p:grpSp>
                <p:nvGrpSpPr>
                  <p:cNvPr id="36" name="Gruppieren 35">
                    <a:extLst>
                      <a:ext uri="{FF2B5EF4-FFF2-40B4-BE49-F238E27FC236}">
                        <a16:creationId xmlns:a16="http://schemas.microsoft.com/office/drawing/2014/main" id="{22E42E49-3987-9585-99A7-FEA2D8E4E61C}"/>
                      </a:ext>
                    </a:extLst>
                  </p:cNvPr>
                  <p:cNvGrpSpPr/>
                  <p:nvPr/>
                </p:nvGrpSpPr>
                <p:grpSpPr>
                  <a:xfrm>
                    <a:off x="26442657" y="6705318"/>
                    <a:ext cx="3206510" cy="1693090"/>
                    <a:chOff x="26862803" y="5009393"/>
                    <a:chExt cx="3206510" cy="1693090"/>
                  </a:xfrm>
                </p:grpSpPr>
                <p:sp>
                  <p:nvSpPr>
                    <p:cNvPr id="38" name="Legende: mit gebogener Linie mit Rahmen und Akzentuierungsbalken 37">
                      <a:extLst>
                        <a:ext uri="{FF2B5EF4-FFF2-40B4-BE49-F238E27FC236}">
                          <a16:creationId xmlns:a16="http://schemas.microsoft.com/office/drawing/2014/main" id="{AD8D318F-2FA4-D0CE-AFD4-5C435BCD1138}"/>
                        </a:ext>
                      </a:extLst>
                    </p:cNvPr>
                    <p:cNvSpPr/>
                    <p:nvPr/>
                  </p:nvSpPr>
                  <p:spPr>
                    <a:xfrm>
                      <a:off x="26862803" y="5009393"/>
                      <a:ext cx="3206510" cy="1323501"/>
                    </a:xfrm>
                    <a:prstGeom prst="accentBorderCallout2">
                      <a:avLst>
                        <a:gd name="adj1" fmla="val 18750"/>
                        <a:gd name="adj2" fmla="val -5109"/>
                        <a:gd name="adj3" fmla="val 18750"/>
                        <a:gd name="adj4" fmla="val -16667"/>
                        <a:gd name="adj5" fmla="val 194130"/>
                        <a:gd name="adj6" fmla="val -68333"/>
                      </a:avLst>
                    </a:prstGeom>
                    <a:solidFill>
                      <a:srgbClr val="FBE5D6"/>
                    </a:solidFill>
                    <a:ln w="254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9" name="Grafik 38" descr="Ein Bild, das Spiele, Brettspiel, Hallensportarten, Screenshot enthält.&#10;&#10;Automatisch generierte Beschreibung">
                      <a:extLst>
                        <a:ext uri="{FF2B5EF4-FFF2-40B4-BE49-F238E27FC236}">
                          <a16:creationId xmlns:a16="http://schemas.microsoft.com/office/drawing/2014/main" id="{294C27C3-DFED-34B8-4C2D-41729BE9EEA9}"/>
                        </a:ext>
                      </a:extLst>
                    </p:cNvPr>
                    <p:cNvPicPr>
                      <a:picLocks noChangeAspect="1"/>
                    </p:cNvPicPr>
                    <p:nvPr/>
                  </p:nvPicPr>
                  <p:blipFill>
                    <a:blip r:embed="rId5"/>
                    <a:stretch>
                      <a:fillRect/>
                    </a:stretch>
                  </p:blipFill>
                  <p:spPr>
                    <a:xfrm>
                      <a:off x="26906785" y="5548281"/>
                      <a:ext cx="318459" cy="323346"/>
                    </a:xfrm>
                    <a:prstGeom prst="rect">
                      <a:avLst/>
                    </a:prstGeom>
                  </p:spPr>
                </p:pic>
                <p:sp>
                  <p:nvSpPr>
                    <p:cNvPr id="40" name="Textfeld 39">
                      <a:extLst>
                        <a:ext uri="{FF2B5EF4-FFF2-40B4-BE49-F238E27FC236}">
                          <a16:creationId xmlns:a16="http://schemas.microsoft.com/office/drawing/2014/main" id="{F5BBC222-6A40-D731-6E0A-412E6C8895E4}"/>
                        </a:ext>
                      </a:extLst>
                    </p:cNvPr>
                    <p:cNvSpPr txBox="1"/>
                    <p:nvPr/>
                  </p:nvSpPr>
                  <p:spPr>
                    <a:xfrm>
                      <a:off x="27766672" y="5333490"/>
                      <a:ext cx="1643082" cy="1368993"/>
                    </a:xfrm>
                    <a:prstGeom prst="rect">
                      <a:avLst/>
                    </a:prstGeom>
                    <a:noFill/>
                  </p:spPr>
                  <p:txBody>
                    <a:bodyPr wrap="square" rtlCol="0">
                      <a:spAutoFit/>
                    </a:bodyPr>
                    <a:lstStyle/>
                    <a:p>
                      <a:pPr algn="ctr"/>
                      <a:r>
                        <a:rPr lang="en-CA" sz="2000" dirty="0">
                          <a:latin typeface="Martel Heavy"/>
                        </a:rPr>
                        <a:t>[-1,-1] – 60%</a:t>
                      </a:r>
                    </a:p>
                    <a:p>
                      <a:pPr algn="ctr"/>
                      <a:r>
                        <a:rPr lang="en-CA" sz="2000" dirty="0">
                          <a:latin typeface="Martel Heavy"/>
                        </a:rPr>
                        <a:t>[1,1] – 10%</a:t>
                      </a:r>
                    </a:p>
                    <a:p>
                      <a:pPr algn="ctr"/>
                      <a:r>
                        <a:rPr lang="en-CA" sz="2000" dirty="0">
                          <a:latin typeface="Martel Heavy"/>
                        </a:rPr>
                        <a:t>…</a:t>
                      </a:r>
                    </a:p>
                    <a:p>
                      <a:pPr algn="ctr"/>
                      <a:endParaRPr lang="en-CA" sz="2000" dirty="0">
                        <a:latin typeface="Martel Heavy"/>
                      </a:endParaRPr>
                    </a:p>
                  </p:txBody>
                </p:sp>
                <p:pic>
                  <p:nvPicPr>
                    <p:cNvPr id="41" name="Grafik 40" descr="Ein Bild, das Kreis, Entwurf, Symmetrie, Muster enthält.&#10;&#10;Automatisch generierte Beschreibung">
                      <a:extLst>
                        <a:ext uri="{FF2B5EF4-FFF2-40B4-BE49-F238E27FC236}">
                          <a16:creationId xmlns:a16="http://schemas.microsoft.com/office/drawing/2014/main" id="{3C7A07BB-3D87-B51C-0029-0C047CA599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27290128" y="5459305"/>
                      <a:ext cx="650292" cy="547283"/>
                    </a:xfrm>
                    <a:prstGeom prst="rect">
                      <a:avLst/>
                    </a:prstGeom>
                  </p:spPr>
                </p:pic>
                <p:sp>
                  <p:nvSpPr>
                    <p:cNvPr id="42" name="Geschweifte Klammer rechts 41">
                      <a:extLst>
                        <a:ext uri="{FF2B5EF4-FFF2-40B4-BE49-F238E27FC236}">
                          <a16:creationId xmlns:a16="http://schemas.microsoft.com/office/drawing/2014/main" id="{B553DC1E-04DF-9387-66ED-ED6D075AF992}"/>
                        </a:ext>
                      </a:extLst>
                    </p:cNvPr>
                    <p:cNvSpPr/>
                    <p:nvPr/>
                  </p:nvSpPr>
                  <p:spPr>
                    <a:xfrm>
                      <a:off x="29119455" y="5174803"/>
                      <a:ext cx="313762" cy="1008939"/>
                    </a:xfrm>
                    <a:prstGeom prst="rightBrac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grpSp>
              <p:sp>
                <p:nvSpPr>
                  <p:cNvPr id="37" name="Textfeld 36">
                    <a:extLst>
                      <a:ext uri="{FF2B5EF4-FFF2-40B4-BE49-F238E27FC236}">
                        <a16:creationId xmlns:a16="http://schemas.microsoft.com/office/drawing/2014/main" id="{DC30426A-2177-3673-A634-762BF4DA91DA}"/>
                      </a:ext>
                    </a:extLst>
                  </p:cNvPr>
                  <p:cNvSpPr txBox="1"/>
                  <p:nvPr/>
                </p:nvSpPr>
                <p:spPr>
                  <a:xfrm>
                    <a:off x="28498653" y="7161678"/>
                    <a:ext cx="1643082" cy="413882"/>
                  </a:xfrm>
                  <a:prstGeom prst="rect">
                    <a:avLst/>
                  </a:prstGeom>
                  <a:noFill/>
                </p:spPr>
                <p:txBody>
                  <a:bodyPr wrap="square" rtlCol="0">
                    <a:spAutoFit/>
                  </a:bodyPr>
                  <a:lstStyle/>
                  <a:p>
                    <a:pPr algn="ctr"/>
                    <a:r>
                      <a:rPr lang="en-CA" sz="2000" dirty="0">
                        <a:latin typeface="Martel Heavy"/>
                      </a:rPr>
                      <a:t>[-1,-1]</a:t>
                    </a:r>
                  </a:p>
                </p:txBody>
              </p:sp>
            </p:grpSp>
            <p:pic>
              <p:nvPicPr>
                <p:cNvPr id="35" name="Grafik 34" descr="Ein Bild, das Rechteck, Quadrat, Screenshot, Design enthält.&#10;&#10;Automatisch generierte Beschreibung">
                  <a:extLst>
                    <a:ext uri="{FF2B5EF4-FFF2-40B4-BE49-F238E27FC236}">
                      <a16:creationId xmlns:a16="http://schemas.microsoft.com/office/drawing/2014/main" id="{4E6DE80A-84EF-05F2-89D4-9BC7409D852F}"/>
                    </a:ext>
                  </a:extLst>
                </p:cNvPr>
                <p:cNvPicPr>
                  <a:picLocks noChangeAspect="1"/>
                </p:cNvPicPr>
                <p:nvPr/>
              </p:nvPicPr>
              <p:blipFill rotWithShape="1">
                <a:blip r:embed="rId8">
                  <a:extLst>
                    <a:ext uri="{28A0092B-C50C-407E-A947-70E740481C1C}">
                      <a14:useLocalDpi xmlns:a14="http://schemas.microsoft.com/office/drawing/2010/main" val="0"/>
                    </a:ext>
                  </a:extLst>
                </a:blip>
                <a:srcRect t="10719"/>
                <a:stretch/>
              </p:blipFill>
              <p:spPr>
                <a:xfrm>
                  <a:off x="28246089" y="7060666"/>
                  <a:ext cx="302898" cy="276608"/>
                </a:xfrm>
                <a:prstGeom prst="rect">
                  <a:avLst/>
                </a:prstGeom>
                <a:ln>
                  <a:solidFill>
                    <a:schemeClr val="accent2">
                      <a:lumMod val="50000"/>
                    </a:schemeClr>
                  </a:solidFill>
                </a:ln>
              </p:spPr>
            </p:pic>
          </p:grpSp>
          <p:grpSp>
            <p:nvGrpSpPr>
              <p:cNvPr id="21" name="Gruppieren 20">
                <a:extLst>
                  <a:ext uri="{FF2B5EF4-FFF2-40B4-BE49-F238E27FC236}">
                    <a16:creationId xmlns:a16="http://schemas.microsoft.com/office/drawing/2014/main" id="{66547AA3-13F6-9285-F715-70E1C0DC13B4}"/>
                  </a:ext>
                </a:extLst>
              </p:cNvPr>
              <p:cNvGrpSpPr/>
              <p:nvPr/>
            </p:nvGrpSpPr>
            <p:grpSpPr>
              <a:xfrm>
                <a:off x="26937804" y="3005494"/>
                <a:ext cx="3697471" cy="1693090"/>
                <a:chOff x="27033778" y="3912959"/>
                <a:chExt cx="3697471" cy="1693090"/>
              </a:xfrm>
            </p:grpSpPr>
            <p:grpSp>
              <p:nvGrpSpPr>
                <p:cNvPr id="25" name="Gruppieren 24">
                  <a:extLst>
                    <a:ext uri="{FF2B5EF4-FFF2-40B4-BE49-F238E27FC236}">
                      <a16:creationId xmlns:a16="http://schemas.microsoft.com/office/drawing/2014/main" id="{EF78B09B-9C9C-091E-7BA9-4DA2BEE758E9}"/>
                    </a:ext>
                  </a:extLst>
                </p:cNvPr>
                <p:cNvGrpSpPr/>
                <p:nvPr/>
              </p:nvGrpSpPr>
              <p:grpSpPr>
                <a:xfrm>
                  <a:off x="27033778" y="3912959"/>
                  <a:ext cx="3697471" cy="1693090"/>
                  <a:chOff x="26442657" y="6705318"/>
                  <a:chExt cx="3697471" cy="1693090"/>
                </a:xfrm>
              </p:grpSpPr>
              <p:grpSp>
                <p:nvGrpSpPr>
                  <p:cNvPr id="27" name="Gruppieren 26">
                    <a:extLst>
                      <a:ext uri="{FF2B5EF4-FFF2-40B4-BE49-F238E27FC236}">
                        <a16:creationId xmlns:a16="http://schemas.microsoft.com/office/drawing/2014/main" id="{9CD027E9-34AA-0E09-E1B8-47E2F1762496}"/>
                      </a:ext>
                    </a:extLst>
                  </p:cNvPr>
                  <p:cNvGrpSpPr/>
                  <p:nvPr/>
                </p:nvGrpSpPr>
                <p:grpSpPr>
                  <a:xfrm>
                    <a:off x="26442657" y="6705318"/>
                    <a:ext cx="3180906" cy="1693090"/>
                    <a:chOff x="26862803" y="5009393"/>
                    <a:chExt cx="3180906" cy="1693090"/>
                  </a:xfrm>
                </p:grpSpPr>
                <p:sp>
                  <p:nvSpPr>
                    <p:cNvPr id="29" name="Legende: mit gebogener Linie mit Rahmen und Akzentuierungsbalken 28">
                      <a:extLst>
                        <a:ext uri="{FF2B5EF4-FFF2-40B4-BE49-F238E27FC236}">
                          <a16:creationId xmlns:a16="http://schemas.microsoft.com/office/drawing/2014/main" id="{D1D2BB8A-6006-90BC-64A8-D39636E236AC}"/>
                        </a:ext>
                      </a:extLst>
                    </p:cNvPr>
                    <p:cNvSpPr/>
                    <p:nvPr/>
                  </p:nvSpPr>
                  <p:spPr>
                    <a:xfrm>
                      <a:off x="26862803" y="5009393"/>
                      <a:ext cx="3180906" cy="1323501"/>
                    </a:xfrm>
                    <a:prstGeom prst="accentBorderCallout2">
                      <a:avLst>
                        <a:gd name="adj1" fmla="val 18750"/>
                        <a:gd name="adj2" fmla="val -5109"/>
                        <a:gd name="adj3" fmla="val 18750"/>
                        <a:gd name="adj4" fmla="val -16667"/>
                        <a:gd name="adj5" fmla="val 309503"/>
                        <a:gd name="adj6" fmla="val -69230"/>
                      </a:avLst>
                    </a:prstGeom>
                    <a:solidFill>
                      <a:srgbClr val="FBE5D6"/>
                    </a:solidFill>
                    <a:ln w="254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0" name="Grafik 29" descr="Ein Bild, das Spiele, Brettspiel, Hallensportarten, Screenshot enthält.&#10;&#10;Automatisch generierte Beschreibung">
                      <a:extLst>
                        <a:ext uri="{FF2B5EF4-FFF2-40B4-BE49-F238E27FC236}">
                          <a16:creationId xmlns:a16="http://schemas.microsoft.com/office/drawing/2014/main" id="{23B8930A-74CC-0B9B-62E3-0D42F6710A9E}"/>
                        </a:ext>
                      </a:extLst>
                    </p:cNvPr>
                    <p:cNvPicPr>
                      <a:picLocks noChangeAspect="1"/>
                    </p:cNvPicPr>
                    <p:nvPr/>
                  </p:nvPicPr>
                  <p:blipFill>
                    <a:blip r:embed="rId5"/>
                    <a:stretch>
                      <a:fillRect/>
                    </a:stretch>
                  </p:blipFill>
                  <p:spPr>
                    <a:xfrm>
                      <a:off x="26906785" y="5548281"/>
                      <a:ext cx="318459" cy="323346"/>
                    </a:xfrm>
                    <a:prstGeom prst="rect">
                      <a:avLst/>
                    </a:prstGeom>
                  </p:spPr>
                </p:pic>
                <p:sp>
                  <p:nvSpPr>
                    <p:cNvPr id="31" name="Textfeld 30">
                      <a:extLst>
                        <a:ext uri="{FF2B5EF4-FFF2-40B4-BE49-F238E27FC236}">
                          <a16:creationId xmlns:a16="http://schemas.microsoft.com/office/drawing/2014/main" id="{CD25C6B5-2821-AC0D-2560-B6996FD19BBE}"/>
                        </a:ext>
                      </a:extLst>
                    </p:cNvPr>
                    <p:cNvSpPr txBox="1"/>
                    <p:nvPr/>
                  </p:nvSpPr>
                  <p:spPr>
                    <a:xfrm>
                      <a:off x="27766672" y="5333490"/>
                      <a:ext cx="1643082" cy="1368993"/>
                    </a:xfrm>
                    <a:prstGeom prst="rect">
                      <a:avLst/>
                    </a:prstGeom>
                    <a:noFill/>
                  </p:spPr>
                  <p:txBody>
                    <a:bodyPr wrap="square" rtlCol="0">
                      <a:spAutoFit/>
                    </a:bodyPr>
                    <a:lstStyle/>
                    <a:p>
                      <a:pPr algn="ctr"/>
                      <a:r>
                        <a:rPr lang="en-CA" sz="2000" dirty="0">
                          <a:latin typeface="Martel Heavy"/>
                        </a:rPr>
                        <a:t>[-1,2] – 60%</a:t>
                      </a:r>
                    </a:p>
                    <a:p>
                      <a:pPr algn="ctr"/>
                      <a:r>
                        <a:rPr lang="en-CA" sz="2000" dirty="0">
                          <a:latin typeface="Martel Heavy"/>
                        </a:rPr>
                        <a:t>[2,1] – 10%</a:t>
                      </a:r>
                    </a:p>
                    <a:p>
                      <a:pPr algn="ctr"/>
                      <a:r>
                        <a:rPr lang="en-CA" sz="2000" dirty="0">
                          <a:latin typeface="Martel Heavy"/>
                        </a:rPr>
                        <a:t>…</a:t>
                      </a:r>
                    </a:p>
                    <a:p>
                      <a:pPr algn="ctr"/>
                      <a:endParaRPr lang="en-CA" sz="2000" dirty="0">
                        <a:latin typeface="Martel Heavy"/>
                      </a:endParaRPr>
                    </a:p>
                  </p:txBody>
                </p:sp>
                <p:pic>
                  <p:nvPicPr>
                    <p:cNvPr id="32" name="Grafik 31" descr="Ein Bild, das Kreis, Entwurf, Symmetrie, Muster enthält.&#10;&#10;Automatisch generierte Beschreibung">
                      <a:extLst>
                        <a:ext uri="{FF2B5EF4-FFF2-40B4-BE49-F238E27FC236}">
                          <a16:creationId xmlns:a16="http://schemas.microsoft.com/office/drawing/2014/main" id="{A9D41117-2C50-3D08-0880-658E45550A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27290128" y="5459305"/>
                      <a:ext cx="650292" cy="547283"/>
                    </a:xfrm>
                    <a:prstGeom prst="rect">
                      <a:avLst/>
                    </a:prstGeom>
                  </p:spPr>
                </p:pic>
                <p:sp>
                  <p:nvSpPr>
                    <p:cNvPr id="33" name="Geschweifte Klammer rechts 32">
                      <a:extLst>
                        <a:ext uri="{FF2B5EF4-FFF2-40B4-BE49-F238E27FC236}">
                          <a16:creationId xmlns:a16="http://schemas.microsoft.com/office/drawing/2014/main" id="{31E4262B-E2A8-BDE7-767F-BB7A8705D819}"/>
                        </a:ext>
                      </a:extLst>
                    </p:cNvPr>
                    <p:cNvSpPr/>
                    <p:nvPr/>
                  </p:nvSpPr>
                  <p:spPr>
                    <a:xfrm>
                      <a:off x="29119455" y="5174803"/>
                      <a:ext cx="313762" cy="1008939"/>
                    </a:xfrm>
                    <a:prstGeom prst="rightBrac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grpSp>
              <p:sp>
                <p:nvSpPr>
                  <p:cNvPr id="28" name="Textfeld 27">
                    <a:extLst>
                      <a:ext uri="{FF2B5EF4-FFF2-40B4-BE49-F238E27FC236}">
                        <a16:creationId xmlns:a16="http://schemas.microsoft.com/office/drawing/2014/main" id="{B6A672EF-6A71-99D1-3785-7D52AA7E1624}"/>
                      </a:ext>
                    </a:extLst>
                  </p:cNvPr>
                  <p:cNvSpPr txBox="1"/>
                  <p:nvPr/>
                </p:nvSpPr>
                <p:spPr>
                  <a:xfrm>
                    <a:off x="28497046" y="7175026"/>
                    <a:ext cx="1643082" cy="413882"/>
                  </a:xfrm>
                  <a:prstGeom prst="rect">
                    <a:avLst/>
                  </a:prstGeom>
                  <a:noFill/>
                </p:spPr>
                <p:txBody>
                  <a:bodyPr wrap="square" rtlCol="0">
                    <a:spAutoFit/>
                  </a:bodyPr>
                  <a:lstStyle/>
                  <a:p>
                    <a:pPr algn="ctr"/>
                    <a:r>
                      <a:rPr lang="en-CA" sz="2000" dirty="0">
                        <a:latin typeface="Martel Heavy"/>
                      </a:rPr>
                      <a:t>[-1,2]</a:t>
                    </a:r>
                  </a:p>
                </p:txBody>
              </p:sp>
            </p:grpSp>
            <p:pic>
              <p:nvPicPr>
                <p:cNvPr id="26" name="Grafik 25" descr="Ein Bild, das Screenshot, Rechteck, Quadrat, Design enthält.&#10;&#10;Automatisch generierte Beschreibung">
                  <a:extLst>
                    <a:ext uri="{FF2B5EF4-FFF2-40B4-BE49-F238E27FC236}">
                      <a16:creationId xmlns:a16="http://schemas.microsoft.com/office/drawing/2014/main" id="{82CEE6D1-7325-2AE0-FD46-F0A02E15E9F8}"/>
                    </a:ext>
                  </a:extLst>
                </p:cNvPr>
                <p:cNvPicPr>
                  <a:picLocks noChangeAspect="1"/>
                </p:cNvPicPr>
                <p:nvPr/>
              </p:nvPicPr>
              <p:blipFill rotWithShape="1">
                <a:blip r:embed="rId9"/>
                <a:srcRect t="11482"/>
                <a:stretch/>
              </p:blipFill>
              <p:spPr>
                <a:xfrm>
                  <a:off x="28275123" y="3982711"/>
                  <a:ext cx="288651" cy="257394"/>
                </a:xfrm>
                <a:prstGeom prst="rect">
                  <a:avLst/>
                </a:prstGeom>
                <a:ln>
                  <a:solidFill>
                    <a:schemeClr val="accent2">
                      <a:lumMod val="50000"/>
                    </a:schemeClr>
                  </a:solidFill>
                </a:ln>
              </p:spPr>
            </p:pic>
          </p:grpSp>
          <p:sp>
            <p:nvSpPr>
              <p:cNvPr id="22" name="Rechteck 21">
                <a:extLst>
                  <a:ext uri="{FF2B5EF4-FFF2-40B4-BE49-F238E27FC236}">
                    <a16:creationId xmlns:a16="http://schemas.microsoft.com/office/drawing/2014/main" id="{358A55A4-15DF-FBBD-D57D-5DDB0DA7677D}"/>
                  </a:ext>
                </a:extLst>
              </p:cNvPr>
              <p:cNvSpPr/>
              <p:nvPr/>
            </p:nvSpPr>
            <p:spPr>
              <a:xfrm>
                <a:off x="26899164" y="7440535"/>
                <a:ext cx="3183594" cy="137983"/>
              </a:xfrm>
              <a:prstGeom prst="rect">
                <a:avLst/>
              </a:prstGeom>
              <a:solidFill>
                <a:srgbClr val="FBE5D6"/>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Rechteck 22">
                <a:extLst>
                  <a:ext uri="{FF2B5EF4-FFF2-40B4-BE49-F238E27FC236}">
                    <a16:creationId xmlns:a16="http://schemas.microsoft.com/office/drawing/2014/main" id="{79789226-1793-BF55-13A5-50CE66FAA55F}"/>
                  </a:ext>
                </a:extLst>
              </p:cNvPr>
              <p:cNvSpPr/>
              <p:nvPr/>
            </p:nvSpPr>
            <p:spPr>
              <a:xfrm>
                <a:off x="26899164" y="7658032"/>
                <a:ext cx="3183594" cy="137983"/>
              </a:xfrm>
              <a:prstGeom prst="rect">
                <a:avLst/>
              </a:prstGeom>
              <a:solidFill>
                <a:srgbClr val="FBE5D6"/>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Pfeil: nach unten 23">
                <a:extLst>
                  <a:ext uri="{FF2B5EF4-FFF2-40B4-BE49-F238E27FC236}">
                    <a16:creationId xmlns:a16="http://schemas.microsoft.com/office/drawing/2014/main" id="{EE446DB2-12C4-1D9F-C1B1-27E424A67D0B}"/>
                  </a:ext>
                </a:extLst>
              </p:cNvPr>
              <p:cNvSpPr/>
              <p:nvPr/>
            </p:nvSpPr>
            <p:spPr>
              <a:xfrm rot="10800000">
                <a:off x="24292308" y="6603412"/>
                <a:ext cx="338021" cy="369331"/>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dirty="0"/>
              </a:p>
            </p:txBody>
          </p:sp>
        </p:grpSp>
        <p:sp>
          <p:nvSpPr>
            <p:cNvPr id="6" name="Rechteck 5">
              <a:extLst>
                <a:ext uri="{FF2B5EF4-FFF2-40B4-BE49-F238E27FC236}">
                  <a16:creationId xmlns:a16="http://schemas.microsoft.com/office/drawing/2014/main" id="{D6D40252-6C93-62B8-C06E-E25040C9B95B}"/>
                </a:ext>
              </a:extLst>
            </p:cNvPr>
            <p:cNvSpPr/>
            <p:nvPr/>
          </p:nvSpPr>
          <p:spPr>
            <a:xfrm>
              <a:off x="25587664" y="17541811"/>
              <a:ext cx="3180384" cy="1332041"/>
            </a:xfrm>
            <a:prstGeom prst="rect">
              <a:avLst/>
            </a:prstGeom>
            <a:solidFill>
              <a:schemeClr val="accent4">
                <a:lumMod val="20000"/>
                <a:lumOff val="80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7" name="Gruppieren 6">
              <a:extLst>
                <a:ext uri="{FF2B5EF4-FFF2-40B4-BE49-F238E27FC236}">
                  <a16:creationId xmlns:a16="http://schemas.microsoft.com/office/drawing/2014/main" id="{647E50E0-6B55-BBE1-CB0B-9327BF13E1B6}"/>
                </a:ext>
              </a:extLst>
            </p:cNvPr>
            <p:cNvGrpSpPr/>
            <p:nvPr/>
          </p:nvGrpSpPr>
          <p:grpSpPr>
            <a:xfrm>
              <a:off x="25321840" y="17569380"/>
              <a:ext cx="3364405" cy="1373118"/>
              <a:chOff x="29814342" y="15311697"/>
              <a:chExt cx="3364405" cy="1373118"/>
            </a:xfrm>
          </p:grpSpPr>
          <p:pic>
            <p:nvPicPr>
              <p:cNvPr id="9" name="Grafik 8" descr="Ein Bild, das Kreis, Entwurf, Symmetrie, Muster enthält.&#10;&#10;Automatisch generierte Beschreibung">
                <a:extLst>
                  <a:ext uri="{FF2B5EF4-FFF2-40B4-BE49-F238E27FC236}">
                    <a16:creationId xmlns:a16="http://schemas.microsoft.com/office/drawing/2014/main" id="{BB39C18E-DFA1-4A98-62CA-6381D3785E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31043045" y="15553634"/>
                <a:ext cx="650292" cy="547283"/>
              </a:xfrm>
              <a:prstGeom prst="rect">
                <a:avLst/>
              </a:prstGeom>
            </p:spPr>
          </p:pic>
          <p:sp>
            <p:nvSpPr>
              <p:cNvPr id="10" name="Textfeld 9">
                <a:extLst>
                  <a:ext uri="{FF2B5EF4-FFF2-40B4-BE49-F238E27FC236}">
                    <a16:creationId xmlns:a16="http://schemas.microsoft.com/office/drawing/2014/main" id="{1960B3A3-5E85-367B-DED8-C2CE09CA7CA6}"/>
                  </a:ext>
                </a:extLst>
              </p:cNvPr>
              <p:cNvSpPr txBox="1"/>
              <p:nvPr/>
            </p:nvSpPr>
            <p:spPr>
              <a:xfrm>
                <a:off x="29814342" y="15315821"/>
                <a:ext cx="1643082" cy="1368994"/>
              </a:xfrm>
              <a:prstGeom prst="rect">
                <a:avLst/>
              </a:prstGeom>
              <a:noFill/>
            </p:spPr>
            <p:txBody>
              <a:bodyPr wrap="square" rtlCol="0">
                <a:spAutoFit/>
              </a:bodyPr>
              <a:lstStyle/>
              <a:p>
                <a:pPr algn="ctr"/>
                <a:r>
                  <a:rPr lang="en-CA" sz="2000" dirty="0">
                    <a:latin typeface="Martel Heavy"/>
                  </a:rPr>
                  <a:t>[-1,2]</a:t>
                </a:r>
              </a:p>
              <a:p>
                <a:pPr algn="ctr"/>
                <a:r>
                  <a:rPr lang="en-CA" sz="2000" dirty="0">
                    <a:latin typeface="Martel Heavy"/>
                  </a:rPr>
                  <a:t>[0,2]</a:t>
                </a:r>
              </a:p>
              <a:p>
                <a:pPr algn="ctr"/>
                <a:r>
                  <a:rPr lang="en-CA" sz="2000" dirty="0">
                    <a:latin typeface="Martel Heavy"/>
                  </a:rPr>
                  <a:t>[-1,-1]</a:t>
                </a:r>
              </a:p>
              <a:p>
                <a:pPr algn="ctr"/>
                <a:r>
                  <a:rPr lang="en-CA" sz="2000" dirty="0">
                    <a:latin typeface="Martel Heavy"/>
                  </a:rPr>
                  <a:t>…</a:t>
                </a:r>
              </a:p>
            </p:txBody>
          </p:sp>
          <p:sp>
            <p:nvSpPr>
              <p:cNvPr id="11" name="Textfeld 10">
                <a:extLst>
                  <a:ext uri="{FF2B5EF4-FFF2-40B4-BE49-F238E27FC236}">
                    <a16:creationId xmlns:a16="http://schemas.microsoft.com/office/drawing/2014/main" id="{C33AB16A-F3A6-C5D6-6054-2104CF668FCF}"/>
                  </a:ext>
                </a:extLst>
              </p:cNvPr>
              <p:cNvSpPr txBox="1"/>
              <p:nvPr/>
            </p:nvSpPr>
            <p:spPr>
              <a:xfrm>
                <a:off x="31535665" y="15311697"/>
                <a:ext cx="1643082" cy="1368993"/>
              </a:xfrm>
              <a:prstGeom prst="rect">
                <a:avLst/>
              </a:prstGeom>
              <a:noFill/>
            </p:spPr>
            <p:txBody>
              <a:bodyPr wrap="square" rtlCol="0">
                <a:spAutoFit/>
              </a:bodyPr>
              <a:lstStyle/>
              <a:p>
                <a:pPr algn="ctr"/>
                <a:r>
                  <a:rPr lang="en-CA" sz="2000" dirty="0">
                    <a:latin typeface="Martel Heavy"/>
                  </a:rPr>
                  <a:t>[-1,2] – 60%</a:t>
                </a:r>
              </a:p>
              <a:p>
                <a:pPr algn="ctr"/>
                <a:r>
                  <a:rPr lang="en-CA" sz="2000" dirty="0">
                    <a:latin typeface="Martel Heavy"/>
                  </a:rPr>
                  <a:t>[0,2] – 10%</a:t>
                </a:r>
              </a:p>
              <a:p>
                <a:pPr algn="ctr"/>
                <a:r>
                  <a:rPr lang="en-CA" sz="2000" dirty="0">
                    <a:latin typeface="Martel Heavy"/>
                  </a:rPr>
                  <a:t>[-1,-1] -10%</a:t>
                </a:r>
              </a:p>
              <a:p>
                <a:pPr algn="ctr"/>
                <a:r>
                  <a:rPr lang="en-CA" sz="2000" dirty="0">
                    <a:latin typeface="Martel Heavy"/>
                  </a:rPr>
                  <a:t>…</a:t>
                </a:r>
              </a:p>
            </p:txBody>
          </p:sp>
        </p:grpSp>
        <p:sp>
          <p:nvSpPr>
            <p:cNvPr id="8" name="Pfeil: nach unten 7">
              <a:extLst>
                <a:ext uri="{FF2B5EF4-FFF2-40B4-BE49-F238E27FC236}">
                  <a16:creationId xmlns:a16="http://schemas.microsoft.com/office/drawing/2014/main" id="{AF3FEE4D-A7C5-7D22-17FF-488B33BF3B0A}"/>
                </a:ext>
              </a:extLst>
            </p:cNvPr>
            <p:cNvSpPr/>
            <p:nvPr/>
          </p:nvSpPr>
          <p:spPr>
            <a:xfrm>
              <a:off x="26502924" y="18461370"/>
              <a:ext cx="704804" cy="473301"/>
            </a:xfrm>
            <a:prstGeom prst="downArrow">
              <a:avLst/>
            </a:prstGeom>
            <a:solidFill>
              <a:schemeClr val="accent2">
                <a:lumMod val="75000"/>
              </a:schemeClr>
            </a:solidFill>
          </p:spPr>
          <p:style>
            <a:lnRef idx="0">
              <a:schemeClr val="lt1">
                <a:hueOff val="0"/>
                <a:satOff val="0"/>
                <a:lumOff val="0"/>
                <a:alphaOff val="0"/>
              </a:schemeClr>
            </a:lnRef>
            <a:fillRef idx="3">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CA"/>
            </a:p>
          </p:txBody>
        </p:sp>
      </p:grpSp>
      <p:sp>
        <p:nvSpPr>
          <p:cNvPr id="2" name="Rechteck 1">
            <a:extLst>
              <a:ext uri="{FF2B5EF4-FFF2-40B4-BE49-F238E27FC236}">
                <a16:creationId xmlns:a16="http://schemas.microsoft.com/office/drawing/2014/main" id="{C0697D12-95C2-643A-5CB1-3E72B5A3B3A2}"/>
              </a:ext>
            </a:extLst>
          </p:cNvPr>
          <p:cNvSpPr/>
          <p:nvPr/>
        </p:nvSpPr>
        <p:spPr>
          <a:xfrm>
            <a:off x="5428737" y="2966839"/>
            <a:ext cx="6904322" cy="1394579"/>
          </a:xfrm>
          <a:prstGeom prst="rect">
            <a:avLst/>
          </a:prstGeom>
          <a:solidFill>
            <a:schemeClr val="accent1">
              <a:lumMod val="20000"/>
              <a:lumOff val="80000"/>
            </a:schemeClr>
          </a:solidFill>
          <a:ln w="3810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Rechteck 2">
            <a:extLst>
              <a:ext uri="{FF2B5EF4-FFF2-40B4-BE49-F238E27FC236}">
                <a16:creationId xmlns:a16="http://schemas.microsoft.com/office/drawing/2014/main" id="{1CA19E49-8FD2-92A8-321D-BBC9D175C193}"/>
              </a:ext>
            </a:extLst>
          </p:cNvPr>
          <p:cNvSpPr/>
          <p:nvPr/>
        </p:nvSpPr>
        <p:spPr>
          <a:xfrm>
            <a:off x="12009261" y="221647"/>
            <a:ext cx="8775937" cy="4762212"/>
          </a:xfrm>
          <a:prstGeom prst="rect">
            <a:avLst/>
          </a:prstGeom>
          <a:solidFill>
            <a:schemeClr val="accent2">
              <a:lumMod val="20000"/>
              <a:lumOff val="80000"/>
            </a:schemeClr>
          </a:solidFill>
          <a:ln w="38100">
            <a:solidFill>
              <a:schemeClr val="accent2">
                <a:lumMod val="50000"/>
              </a:schemeClr>
            </a:solid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1" name="Rechteck 50">
            <a:extLst>
              <a:ext uri="{FF2B5EF4-FFF2-40B4-BE49-F238E27FC236}">
                <a16:creationId xmlns:a16="http://schemas.microsoft.com/office/drawing/2014/main" id="{2402E913-8D32-CB18-93F8-4696DA3EB93D}"/>
              </a:ext>
            </a:extLst>
          </p:cNvPr>
          <p:cNvSpPr/>
          <p:nvPr/>
        </p:nvSpPr>
        <p:spPr>
          <a:xfrm>
            <a:off x="5428737" y="333956"/>
            <a:ext cx="6904322" cy="2860094"/>
          </a:xfrm>
          <a:prstGeom prst="rect">
            <a:avLst/>
          </a:prstGeom>
          <a:solidFill>
            <a:schemeClr val="accent1">
              <a:lumMod val="20000"/>
              <a:lumOff val="80000"/>
            </a:schemeClr>
          </a:solidFill>
          <a:ln w="3810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52" name="Gruppieren 51">
            <a:extLst>
              <a:ext uri="{FF2B5EF4-FFF2-40B4-BE49-F238E27FC236}">
                <a16:creationId xmlns:a16="http://schemas.microsoft.com/office/drawing/2014/main" id="{1423AE6D-DD91-978C-C68C-F1BA0BB3C24C}"/>
              </a:ext>
            </a:extLst>
          </p:cNvPr>
          <p:cNvGrpSpPr/>
          <p:nvPr/>
        </p:nvGrpSpPr>
        <p:grpSpPr>
          <a:xfrm>
            <a:off x="4449053" y="510134"/>
            <a:ext cx="879949" cy="667658"/>
            <a:chOff x="3488994" y="13137471"/>
            <a:chExt cx="879949" cy="667658"/>
          </a:xfrm>
        </p:grpSpPr>
        <p:grpSp>
          <p:nvGrpSpPr>
            <p:cNvPr id="53" name="Gruppieren 52">
              <a:extLst>
                <a:ext uri="{FF2B5EF4-FFF2-40B4-BE49-F238E27FC236}">
                  <a16:creationId xmlns:a16="http://schemas.microsoft.com/office/drawing/2014/main" id="{1FD5F2CC-E7F7-600E-571A-33C625C17038}"/>
                </a:ext>
              </a:extLst>
            </p:cNvPr>
            <p:cNvGrpSpPr/>
            <p:nvPr/>
          </p:nvGrpSpPr>
          <p:grpSpPr>
            <a:xfrm>
              <a:off x="3488994" y="13137471"/>
              <a:ext cx="879949" cy="667658"/>
              <a:chOff x="3477458" y="13944066"/>
              <a:chExt cx="879949" cy="667658"/>
            </a:xfrm>
          </p:grpSpPr>
          <p:sp>
            <p:nvSpPr>
              <p:cNvPr id="55" name="Freihandform: Form 54">
                <a:extLst>
                  <a:ext uri="{FF2B5EF4-FFF2-40B4-BE49-F238E27FC236}">
                    <a16:creationId xmlns:a16="http://schemas.microsoft.com/office/drawing/2014/main" id="{DE610269-5DDD-EB5D-141F-31379D42121B}"/>
                  </a:ext>
                </a:extLst>
              </p:cNvPr>
              <p:cNvSpPr/>
              <p:nvPr/>
            </p:nvSpPr>
            <p:spPr>
              <a:xfrm>
                <a:off x="4209458" y="14341709"/>
                <a:ext cx="60685" cy="74222"/>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solidFill>
                <a:schemeClr val="tx1"/>
              </a:solidFill>
              <a:ln w="3175" cap="flat">
                <a:solidFill>
                  <a:schemeClr val="tx1"/>
                </a:solidFill>
                <a:prstDash val="solid"/>
                <a:miter/>
              </a:ln>
            </p:spPr>
            <p:txBody>
              <a:bodyPr rtlCol="0" anchor="ctr"/>
              <a:lstStyle/>
              <a:p>
                <a:endParaRPr lang="en-CA" dirty="0"/>
              </a:p>
            </p:txBody>
          </p:sp>
          <p:sp>
            <p:nvSpPr>
              <p:cNvPr id="56" name="Zylinder 55">
                <a:extLst>
                  <a:ext uri="{FF2B5EF4-FFF2-40B4-BE49-F238E27FC236}">
                    <a16:creationId xmlns:a16="http://schemas.microsoft.com/office/drawing/2014/main" id="{2ACD3EF4-478C-4467-F1AC-1C21C4D8F326}"/>
                  </a:ext>
                </a:extLst>
              </p:cNvPr>
              <p:cNvSpPr/>
              <p:nvPr/>
            </p:nvSpPr>
            <p:spPr>
              <a:xfrm>
                <a:off x="3477458" y="13944066"/>
                <a:ext cx="879949" cy="667658"/>
              </a:xfrm>
              <a:prstGeom prst="can">
                <a:avLst>
                  <a:gd name="adj" fmla="val 46787"/>
                </a:avLst>
              </a:prstGeom>
              <a:noFill/>
              <a:ln w="349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noFill/>
                </a:endParaRPr>
              </a:p>
            </p:txBody>
          </p:sp>
        </p:grpSp>
        <p:pic>
          <p:nvPicPr>
            <p:cNvPr id="54" name="Grafik 53" descr="Ein Bild, das Spiele, Brettspiel, Hallensportarten, Screenshot enthält.&#10;&#10;Automatisch generierte Beschreibung">
              <a:extLst>
                <a:ext uri="{FF2B5EF4-FFF2-40B4-BE49-F238E27FC236}">
                  <a16:creationId xmlns:a16="http://schemas.microsoft.com/office/drawing/2014/main" id="{4F71ED60-CB0D-76A4-53BE-2289D60D0E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7736" y="13520310"/>
              <a:ext cx="219393" cy="231961"/>
            </a:xfrm>
            <a:prstGeom prst="rect">
              <a:avLst/>
            </a:prstGeom>
            <a:ln>
              <a:solidFill>
                <a:schemeClr val="tx1"/>
              </a:solidFill>
            </a:ln>
          </p:spPr>
        </p:pic>
      </p:grpSp>
      <p:grpSp>
        <p:nvGrpSpPr>
          <p:cNvPr id="57" name="Gruppieren 56">
            <a:extLst>
              <a:ext uri="{FF2B5EF4-FFF2-40B4-BE49-F238E27FC236}">
                <a16:creationId xmlns:a16="http://schemas.microsoft.com/office/drawing/2014/main" id="{10054F40-3B79-87FD-C029-16B6CB3A06C7}"/>
              </a:ext>
            </a:extLst>
          </p:cNvPr>
          <p:cNvGrpSpPr/>
          <p:nvPr/>
        </p:nvGrpSpPr>
        <p:grpSpPr>
          <a:xfrm>
            <a:off x="5302549" y="1836255"/>
            <a:ext cx="3873885" cy="3791544"/>
            <a:chOff x="4210277" y="11843654"/>
            <a:chExt cx="3873885" cy="3791544"/>
          </a:xfrm>
        </p:grpSpPr>
        <p:grpSp>
          <p:nvGrpSpPr>
            <p:cNvPr id="58" name="Gruppieren 57">
              <a:extLst>
                <a:ext uri="{FF2B5EF4-FFF2-40B4-BE49-F238E27FC236}">
                  <a16:creationId xmlns:a16="http://schemas.microsoft.com/office/drawing/2014/main" id="{5A348C54-98A7-2E20-8FDC-D8DF777FBA3B}"/>
                </a:ext>
              </a:extLst>
            </p:cNvPr>
            <p:cNvGrpSpPr/>
            <p:nvPr/>
          </p:nvGrpSpPr>
          <p:grpSpPr>
            <a:xfrm>
              <a:off x="5560599" y="11843654"/>
              <a:ext cx="1537224" cy="3791544"/>
              <a:chOff x="5560599" y="11843654"/>
              <a:chExt cx="1537224" cy="3791544"/>
            </a:xfrm>
          </p:grpSpPr>
          <p:grpSp>
            <p:nvGrpSpPr>
              <p:cNvPr id="71" name="Gruppieren 70">
                <a:extLst>
                  <a:ext uri="{FF2B5EF4-FFF2-40B4-BE49-F238E27FC236}">
                    <a16:creationId xmlns:a16="http://schemas.microsoft.com/office/drawing/2014/main" id="{92E4BE05-E6D8-9D7F-E2CF-C30669EBA55C}"/>
                  </a:ext>
                </a:extLst>
              </p:cNvPr>
              <p:cNvGrpSpPr/>
              <p:nvPr/>
            </p:nvGrpSpPr>
            <p:grpSpPr>
              <a:xfrm>
                <a:off x="5586852" y="11843654"/>
                <a:ext cx="1510971" cy="883856"/>
                <a:chOff x="8192136" y="10350029"/>
                <a:chExt cx="1510971" cy="883856"/>
              </a:xfrm>
            </p:grpSpPr>
            <p:pic>
              <p:nvPicPr>
                <p:cNvPr id="76" name="Grafik 75" descr="Ein Bild, das Entwurf, Design enthält.&#10;&#10;Automatisch generierte Beschreibung">
                  <a:extLst>
                    <a:ext uri="{FF2B5EF4-FFF2-40B4-BE49-F238E27FC236}">
                      <a16:creationId xmlns:a16="http://schemas.microsoft.com/office/drawing/2014/main" id="{13ED99D9-5DAB-AD50-C651-38B1E4F5DFE4}"/>
                    </a:ext>
                  </a:extLst>
                </p:cNvPr>
                <p:cNvPicPr>
                  <a:picLocks noChangeAspect="1"/>
                </p:cNvPicPr>
                <p:nvPr/>
              </p:nvPicPr>
              <p:blipFill>
                <a:blip r:embed="rId11"/>
                <a:stretch>
                  <a:fillRect/>
                </a:stretch>
              </p:blipFill>
              <p:spPr>
                <a:xfrm>
                  <a:off x="8192136" y="10350029"/>
                  <a:ext cx="883856" cy="883856"/>
                </a:xfrm>
                <a:prstGeom prst="rect">
                  <a:avLst/>
                </a:prstGeom>
              </p:spPr>
            </p:pic>
            <p:sp>
              <p:nvSpPr>
                <p:cNvPr id="77" name="Textfeld 76">
                  <a:extLst>
                    <a:ext uri="{FF2B5EF4-FFF2-40B4-BE49-F238E27FC236}">
                      <a16:creationId xmlns:a16="http://schemas.microsoft.com/office/drawing/2014/main" id="{2750CC36-3B02-2064-8B13-02BB77BA6CAB}"/>
                    </a:ext>
                  </a:extLst>
                </p:cNvPr>
                <p:cNvSpPr txBox="1"/>
                <p:nvPr/>
              </p:nvSpPr>
              <p:spPr>
                <a:xfrm>
                  <a:off x="8473927" y="10541706"/>
                  <a:ext cx="1229180" cy="477054"/>
                </a:xfrm>
                <a:prstGeom prst="rect">
                  <a:avLst/>
                </a:prstGeom>
                <a:noFill/>
              </p:spPr>
              <p:txBody>
                <a:bodyPr wrap="square" rtlCol="0">
                  <a:spAutoFit/>
                </a:bodyPr>
                <a:lstStyle/>
                <a:p>
                  <a:r>
                    <a:rPr lang="en-CA" sz="2500" b="1" dirty="0"/>
                    <a:t>L</a:t>
                  </a:r>
                  <a:endParaRPr lang="en-CA" sz="2500" b="1" dirty="0">
                    <a:solidFill>
                      <a:schemeClr val="bg2">
                        <a:lumMod val="75000"/>
                      </a:schemeClr>
                    </a:solidFill>
                  </a:endParaRPr>
                </a:p>
              </p:txBody>
            </p:sp>
          </p:grpSp>
          <p:grpSp>
            <p:nvGrpSpPr>
              <p:cNvPr id="72" name="Gruppieren 71">
                <a:extLst>
                  <a:ext uri="{FF2B5EF4-FFF2-40B4-BE49-F238E27FC236}">
                    <a16:creationId xmlns:a16="http://schemas.microsoft.com/office/drawing/2014/main" id="{1234DD19-9FAE-F0E7-3326-17191D43D3C6}"/>
                  </a:ext>
                </a:extLst>
              </p:cNvPr>
              <p:cNvGrpSpPr/>
              <p:nvPr/>
            </p:nvGrpSpPr>
            <p:grpSpPr>
              <a:xfrm>
                <a:off x="5560599" y="13362921"/>
                <a:ext cx="1491624" cy="883856"/>
                <a:chOff x="8179457" y="11036495"/>
                <a:chExt cx="1491624" cy="883856"/>
              </a:xfrm>
            </p:grpSpPr>
            <p:pic>
              <p:nvPicPr>
                <p:cNvPr id="74" name="Grafik 73" descr="Ein Bild, das Entwurf, Design enthält.&#10;&#10;Automatisch generierte Beschreibung">
                  <a:extLst>
                    <a:ext uri="{FF2B5EF4-FFF2-40B4-BE49-F238E27FC236}">
                      <a16:creationId xmlns:a16="http://schemas.microsoft.com/office/drawing/2014/main" id="{E4DBB4E3-0B9D-C51A-A5E0-11621FEADF39}"/>
                    </a:ext>
                  </a:extLst>
                </p:cNvPr>
                <p:cNvPicPr>
                  <a:picLocks noChangeAspect="1"/>
                </p:cNvPicPr>
                <p:nvPr/>
              </p:nvPicPr>
              <p:blipFill>
                <a:blip r:embed="rId11"/>
                <a:stretch>
                  <a:fillRect/>
                </a:stretch>
              </p:blipFill>
              <p:spPr>
                <a:xfrm>
                  <a:off x="8179457" y="11036495"/>
                  <a:ext cx="883856" cy="883856"/>
                </a:xfrm>
                <a:prstGeom prst="rect">
                  <a:avLst/>
                </a:prstGeom>
              </p:spPr>
            </p:pic>
            <p:sp>
              <p:nvSpPr>
                <p:cNvPr id="75" name="Textfeld 74">
                  <a:extLst>
                    <a:ext uri="{FF2B5EF4-FFF2-40B4-BE49-F238E27FC236}">
                      <a16:creationId xmlns:a16="http://schemas.microsoft.com/office/drawing/2014/main" id="{77BBA371-8D59-E476-F29C-9CC9F1374A37}"/>
                    </a:ext>
                  </a:extLst>
                </p:cNvPr>
                <p:cNvSpPr txBox="1"/>
                <p:nvPr/>
              </p:nvSpPr>
              <p:spPr>
                <a:xfrm>
                  <a:off x="8441901" y="11242206"/>
                  <a:ext cx="1229180" cy="477054"/>
                </a:xfrm>
                <a:prstGeom prst="rect">
                  <a:avLst/>
                </a:prstGeom>
                <a:noFill/>
              </p:spPr>
              <p:txBody>
                <a:bodyPr wrap="square" rtlCol="0">
                  <a:spAutoFit/>
                </a:bodyPr>
                <a:lstStyle/>
                <a:p>
                  <a:r>
                    <a:rPr lang="en-CA" sz="2500" b="1" dirty="0"/>
                    <a:t>R</a:t>
                  </a:r>
                  <a:endParaRPr lang="en-CA" sz="2500" b="1" dirty="0">
                    <a:solidFill>
                      <a:schemeClr val="bg2">
                        <a:lumMod val="75000"/>
                      </a:schemeClr>
                    </a:solidFill>
                  </a:endParaRPr>
                </a:p>
              </p:txBody>
            </p:sp>
          </p:grpSp>
          <p:pic>
            <p:nvPicPr>
              <p:cNvPr id="73" name="Grafik 72" descr="Ein Bild, das Entwurf, weiß, Schwarz, Schwarzweiß enthält.&#10;&#10;Automatisch generierte Beschreibung">
                <a:extLst>
                  <a:ext uri="{FF2B5EF4-FFF2-40B4-BE49-F238E27FC236}">
                    <a16:creationId xmlns:a16="http://schemas.microsoft.com/office/drawing/2014/main" id="{FE1CB061-27A9-B01D-2BEB-D8D076D002A6}"/>
                  </a:ext>
                </a:extLst>
              </p:cNvPr>
              <p:cNvPicPr>
                <a:picLocks noChangeAspect="1"/>
              </p:cNvPicPr>
              <p:nvPr/>
            </p:nvPicPr>
            <p:blipFill>
              <a:blip r:embed="rId12"/>
              <a:stretch>
                <a:fillRect/>
              </a:stretch>
            </p:blipFill>
            <p:spPr>
              <a:xfrm>
                <a:off x="5561362" y="14869101"/>
                <a:ext cx="766097" cy="766097"/>
              </a:xfrm>
              <a:prstGeom prst="rect">
                <a:avLst/>
              </a:prstGeom>
            </p:spPr>
          </p:pic>
        </p:grpSp>
        <p:grpSp>
          <p:nvGrpSpPr>
            <p:cNvPr id="59" name="Gruppieren 58">
              <a:extLst>
                <a:ext uri="{FF2B5EF4-FFF2-40B4-BE49-F238E27FC236}">
                  <a16:creationId xmlns:a16="http://schemas.microsoft.com/office/drawing/2014/main" id="{B99C87FE-3E80-EF4E-21DF-F7AB449A3891}"/>
                </a:ext>
              </a:extLst>
            </p:cNvPr>
            <p:cNvGrpSpPr/>
            <p:nvPr/>
          </p:nvGrpSpPr>
          <p:grpSpPr>
            <a:xfrm>
              <a:off x="6588678" y="13434777"/>
              <a:ext cx="1437338" cy="672077"/>
              <a:chOff x="6459138" y="12566383"/>
              <a:chExt cx="1437338" cy="672077"/>
            </a:xfrm>
          </p:grpSpPr>
          <p:sp>
            <p:nvSpPr>
              <p:cNvPr id="69" name="Legende: mit Linie mit Rahmen und Akzentuierungsbalken 68">
                <a:extLst>
                  <a:ext uri="{FF2B5EF4-FFF2-40B4-BE49-F238E27FC236}">
                    <a16:creationId xmlns:a16="http://schemas.microsoft.com/office/drawing/2014/main" id="{7F092B4A-C1A5-815C-FF6A-77B64ED5299C}"/>
                  </a:ext>
                </a:extLst>
              </p:cNvPr>
              <p:cNvSpPr/>
              <p:nvPr/>
            </p:nvSpPr>
            <p:spPr>
              <a:xfrm>
                <a:off x="6459138" y="12566383"/>
                <a:ext cx="1414377" cy="672077"/>
              </a:xfrm>
              <a:prstGeom prst="accentBorderCallout1">
                <a:avLst>
                  <a:gd name="adj1" fmla="val 50496"/>
                  <a:gd name="adj2" fmla="val -9411"/>
                  <a:gd name="adj3" fmla="val 50141"/>
                  <a:gd name="adj4" fmla="val -18399"/>
                </a:avLst>
              </a:prstGeom>
              <a:noFill/>
              <a:ln w="2857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Textfeld 69">
                <a:extLst>
                  <a:ext uri="{FF2B5EF4-FFF2-40B4-BE49-F238E27FC236}">
                    <a16:creationId xmlns:a16="http://schemas.microsoft.com/office/drawing/2014/main" id="{EE314E56-CA42-8496-2D2E-85E09C742477}"/>
                  </a:ext>
                </a:extLst>
              </p:cNvPr>
              <p:cNvSpPr txBox="1"/>
              <p:nvPr/>
            </p:nvSpPr>
            <p:spPr>
              <a:xfrm>
                <a:off x="6482099" y="12709244"/>
                <a:ext cx="1414377" cy="369332"/>
              </a:xfrm>
              <a:prstGeom prst="rect">
                <a:avLst/>
              </a:prstGeom>
              <a:noFill/>
            </p:spPr>
            <p:txBody>
              <a:bodyPr wrap="square" rtlCol="0">
                <a:spAutoFit/>
              </a:bodyPr>
              <a:lstStyle/>
              <a:p>
                <a:r>
                  <a:rPr lang="en-CA" dirty="0"/>
                  <a:t>{(</a:t>
                </a:r>
                <a:r>
                  <a:rPr lang="en-CA" dirty="0" err="1"/>
                  <a:t>s,a</a:t>
                </a:r>
                <a:r>
                  <a:rPr lang="en-CA" dirty="0"/>
                  <a:t>), (</a:t>
                </a:r>
                <a:r>
                  <a:rPr lang="en-CA" dirty="0" err="1"/>
                  <a:t>s,a</a:t>
                </a:r>
                <a:r>
                  <a:rPr lang="en-CA" dirty="0"/>
                  <a:t>)…}</a:t>
                </a:r>
              </a:p>
            </p:txBody>
          </p:sp>
        </p:grpSp>
        <p:grpSp>
          <p:nvGrpSpPr>
            <p:cNvPr id="60" name="Gruppieren 59">
              <a:extLst>
                <a:ext uri="{FF2B5EF4-FFF2-40B4-BE49-F238E27FC236}">
                  <a16:creationId xmlns:a16="http://schemas.microsoft.com/office/drawing/2014/main" id="{11C1C2E1-8AF8-1E2A-8FC6-70EAFDDCA616}"/>
                </a:ext>
              </a:extLst>
            </p:cNvPr>
            <p:cNvGrpSpPr/>
            <p:nvPr/>
          </p:nvGrpSpPr>
          <p:grpSpPr>
            <a:xfrm>
              <a:off x="6615891" y="11999507"/>
              <a:ext cx="1468271" cy="672077"/>
              <a:chOff x="6463491" y="11960833"/>
              <a:chExt cx="1468271" cy="672077"/>
            </a:xfrm>
          </p:grpSpPr>
          <p:sp>
            <p:nvSpPr>
              <p:cNvPr id="67" name="Legende: mit Linie mit Rahmen und Akzentuierungsbalken 66">
                <a:extLst>
                  <a:ext uri="{FF2B5EF4-FFF2-40B4-BE49-F238E27FC236}">
                    <a16:creationId xmlns:a16="http://schemas.microsoft.com/office/drawing/2014/main" id="{853D77CD-0A7B-7D6C-89F7-F20DDAF770E7}"/>
                  </a:ext>
                </a:extLst>
              </p:cNvPr>
              <p:cNvSpPr/>
              <p:nvPr/>
            </p:nvSpPr>
            <p:spPr>
              <a:xfrm>
                <a:off x="6463491" y="11960833"/>
                <a:ext cx="1414377" cy="672077"/>
              </a:xfrm>
              <a:prstGeom prst="accentBorderCallout1">
                <a:avLst>
                  <a:gd name="adj1" fmla="val 50496"/>
                  <a:gd name="adj2" fmla="val -9411"/>
                  <a:gd name="adj3" fmla="val 50141"/>
                  <a:gd name="adj4" fmla="val -18399"/>
                </a:avLst>
              </a:prstGeom>
              <a:noFill/>
              <a:ln w="2857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8" name="Textfeld 67">
                <a:extLst>
                  <a:ext uri="{FF2B5EF4-FFF2-40B4-BE49-F238E27FC236}">
                    <a16:creationId xmlns:a16="http://schemas.microsoft.com/office/drawing/2014/main" id="{57F0A7D1-7CB0-D965-2DC7-C8DC7EDDE8F0}"/>
                  </a:ext>
                </a:extLst>
              </p:cNvPr>
              <p:cNvSpPr txBox="1"/>
              <p:nvPr/>
            </p:nvSpPr>
            <p:spPr>
              <a:xfrm>
                <a:off x="6517385" y="12128342"/>
                <a:ext cx="1414377" cy="369332"/>
              </a:xfrm>
              <a:prstGeom prst="rect">
                <a:avLst/>
              </a:prstGeom>
              <a:noFill/>
            </p:spPr>
            <p:txBody>
              <a:bodyPr wrap="square" rtlCol="0">
                <a:spAutoFit/>
              </a:bodyPr>
              <a:lstStyle/>
              <a:p>
                <a:r>
                  <a:rPr lang="en-CA" dirty="0"/>
                  <a:t>{(</a:t>
                </a:r>
                <a:r>
                  <a:rPr lang="en-CA" dirty="0" err="1"/>
                  <a:t>s,a</a:t>
                </a:r>
                <a:r>
                  <a:rPr lang="en-CA" dirty="0"/>
                  <a:t>), (</a:t>
                </a:r>
                <a:r>
                  <a:rPr lang="en-CA" dirty="0" err="1"/>
                  <a:t>s,a</a:t>
                </a:r>
                <a:r>
                  <a:rPr lang="en-CA" dirty="0"/>
                  <a:t>)…}</a:t>
                </a:r>
              </a:p>
            </p:txBody>
          </p:sp>
        </p:grpSp>
        <p:grpSp>
          <p:nvGrpSpPr>
            <p:cNvPr id="61" name="Gruppieren 60">
              <a:extLst>
                <a:ext uri="{FF2B5EF4-FFF2-40B4-BE49-F238E27FC236}">
                  <a16:creationId xmlns:a16="http://schemas.microsoft.com/office/drawing/2014/main" id="{84D0D756-096A-69BF-D828-7376EAEEB239}"/>
                </a:ext>
              </a:extLst>
            </p:cNvPr>
            <p:cNvGrpSpPr/>
            <p:nvPr/>
          </p:nvGrpSpPr>
          <p:grpSpPr>
            <a:xfrm>
              <a:off x="6568921" y="14963121"/>
              <a:ext cx="1473294" cy="672077"/>
              <a:chOff x="6450812" y="13263396"/>
              <a:chExt cx="1473294" cy="672077"/>
            </a:xfrm>
          </p:grpSpPr>
          <p:sp>
            <p:nvSpPr>
              <p:cNvPr id="65" name="Legende: mit Linie mit Rahmen und Akzentuierungsbalken 64">
                <a:extLst>
                  <a:ext uri="{FF2B5EF4-FFF2-40B4-BE49-F238E27FC236}">
                    <a16:creationId xmlns:a16="http://schemas.microsoft.com/office/drawing/2014/main" id="{9FF0012D-0976-5A87-98E2-C80429631D1D}"/>
                  </a:ext>
                </a:extLst>
              </p:cNvPr>
              <p:cNvSpPr/>
              <p:nvPr/>
            </p:nvSpPr>
            <p:spPr>
              <a:xfrm>
                <a:off x="6450812" y="13263396"/>
                <a:ext cx="1414377" cy="672077"/>
              </a:xfrm>
              <a:prstGeom prst="accentBorderCallout1">
                <a:avLst>
                  <a:gd name="adj1" fmla="val 50496"/>
                  <a:gd name="adj2" fmla="val -9411"/>
                  <a:gd name="adj3" fmla="val 50141"/>
                  <a:gd name="adj4" fmla="val -18399"/>
                </a:avLst>
              </a:prstGeom>
              <a:noFill/>
              <a:ln w="2857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Textfeld 65">
                <a:extLst>
                  <a:ext uri="{FF2B5EF4-FFF2-40B4-BE49-F238E27FC236}">
                    <a16:creationId xmlns:a16="http://schemas.microsoft.com/office/drawing/2014/main" id="{2003DBA2-88F7-92AA-27B8-20D52F9F1AC6}"/>
                  </a:ext>
                </a:extLst>
              </p:cNvPr>
              <p:cNvSpPr txBox="1"/>
              <p:nvPr/>
            </p:nvSpPr>
            <p:spPr>
              <a:xfrm>
                <a:off x="6509729" y="13409665"/>
                <a:ext cx="1414377" cy="369332"/>
              </a:xfrm>
              <a:prstGeom prst="rect">
                <a:avLst/>
              </a:prstGeom>
              <a:noFill/>
            </p:spPr>
            <p:txBody>
              <a:bodyPr wrap="square" rtlCol="0">
                <a:spAutoFit/>
              </a:bodyPr>
              <a:lstStyle/>
              <a:p>
                <a:r>
                  <a:rPr lang="de-DE" dirty="0"/>
                  <a:t>{(</a:t>
                </a:r>
                <a:r>
                  <a:rPr lang="de-DE" dirty="0" err="1"/>
                  <a:t>s,a</a:t>
                </a:r>
                <a:r>
                  <a:rPr lang="de-DE" dirty="0"/>
                  <a:t>), (</a:t>
                </a:r>
                <a:r>
                  <a:rPr lang="de-DE" dirty="0" err="1"/>
                  <a:t>s,a</a:t>
                </a:r>
                <a:r>
                  <a:rPr lang="de-DE" dirty="0"/>
                  <a:t>)…}</a:t>
                </a:r>
                <a:endParaRPr lang="en-CA" dirty="0"/>
              </a:p>
            </p:txBody>
          </p:sp>
        </p:grpSp>
        <p:cxnSp>
          <p:nvCxnSpPr>
            <p:cNvPr id="62" name="Verbinder: gewinkelt 61">
              <a:extLst>
                <a:ext uri="{FF2B5EF4-FFF2-40B4-BE49-F238E27FC236}">
                  <a16:creationId xmlns:a16="http://schemas.microsoft.com/office/drawing/2014/main" id="{A7B8411A-62B6-81C5-8738-BD6F1E8C91F3}"/>
                </a:ext>
              </a:extLst>
            </p:cNvPr>
            <p:cNvCxnSpPr>
              <a:cxnSpLocks/>
            </p:cNvCxnSpPr>
            <p:nvPr/>
          </p:nvCxnSpPr>
          <p:spPr>
            <a:xfrm flipV="1">
              <a:off x="4232513" y="12288574"/>
              <a:ext cx="1538353" cy="1534094"/>
            </a:xfrm>
            <a:prstGeom prst="bentConnector3">
              <a:avLst>
                <a:gd name="adj1" fmla="val 54788"/>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Verbinder: gewinkelt 62">
              <a:extLst>
                <a:ext uri="{FF2B5EF4-FFF2-40B4-BE49-F238E27FC236}">
                  <a16:creationId xmlns:a16="http://schemas.microsoft.com/office/drawing/2014/main" id="{F407CA56-06A6-2756-AB3D-7898F34A8763}"/>
                </a:ext>
              </a:extLst>
            </p:cNvPr>
            <p:cNvCxnSpPr>
              <a:cxnSpLocks/>
              <a:stCxn id="115" idx="4"/>
              <a:endCxn id="74" idx="1"/>
            </p:cNvCxnSpPr>
            <p:nvPr/>
          </p:nvCxnSpPr>
          <p:spPr>
            <a:xfrm>
              <a:off x="4210277" y="13803723"/>
              <a:ext cx="1350322" cy="1126"/>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Verbinder: gewinkelt 63">
              <a:extLst>
                <a:ext uri="{FF2B5EF4-FFF2-40B4-BE49-F238E27FC236}">
                  <a16:creationId xmlns:a16="http://schemas.microsoft.com/office/drawing/2014/main" id="{5EA92421-FFDE-D8D3-5BAC-A3AB4D449FDE}"/>
                </a:ext>
              </a:extLst>
            </p:cNvPr>
            <p:cNvCxnSpPr>
              <a:cxnSpLocks/>
              <a:stCxn id="115" idx="4"/>
              <a:endCxn id="73" idx="1"/>
            </p:cNvCxnSpPr>
            <p:nvPr/>
          </p:nvCxnSpPr>
          <p:spPr>
            <a:xfrm>
              <a:off x="4210277" y="13803723"/>
              <a:ext cx="1351085" cy="1448427"/>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8" name="Verbinder: gewinkelt 77">
            <a:extLst>
              <a:ext uri="{FF2B5EF4-FFF2-40B4-BE49-F238E27FC236}">
                <a16:creationId xmlns:a16="http://schemas.microsoft.com/office/drawing/2014/main" id="{802D48A8-02AF-D09E-7EF6-AB2FB10D4AAF}"/>
              </a:ext>
            </a:extLst>
          </p:cNvPr>
          <p:cNvCxnSpPr>
            <a:cxnSpLocks/>
            <a:stCxn id="68" idx="3"/>
            <a:endCxn id="108" idx="1"/>
          </p:cNvCxnSpPr>
          <p:nvPr/>
        </p:nvCxnSpPr>
        <p:spPr>
          <a:xfrm flipV="1">
            <a:off x="9176434" y="1953508"/>
            <a:ext cx="637353" cy="390775"/>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Verbinder: gewinkelt 78">
            <a:extLst>
              <a:ext uri="{FF2B5EF4-FFF2-40B4-BE49-F238E27FC236}">
                <a16:creationId xmlns:a16="http://schemas.microsoft.com/office/drawing/2014/main" id="{DBE4D37B-8EA3-34D6-76A1-71B133EC9658}"/>
              </a:ext>
            </a:extLst>
          </p:cNvPr>
          <p:cNvCxnSpPr>
            <a:cxnSpLocks/>
            <a:stCxn id="66" idx="3"/>
            <a:endCxn id="110" idx="1"/>
          </p:cNvCxnSpPr>
          <p:nvPr/>
        </p:nvCxnSpPr>
        <p:spPr>
          <a:xfrm>
            <a:off x="9134487" y="5286657"/>
            <a:ext cx="832684" cy="108465"/>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Gerade Verbindung mit Pfeil 79">
            <a:extLst>
              <a:ext uri="{FF2B5EF4-FFF2-40B4-BE49-F238E27FC236}">
                <a16:creationId xmlns:a16="http://schemas.microsoft.com/office/drawing/2014/main" id="{CB4EA0FD-01F1-C9D4-5351-84AE3EBA5657}"/>
              </a:ext>
            </a:extLst>
          </p:cNvPr>
          <p:cNvCxnSpPr>
            <a:cxnSpLocks/>
            <a:stCxn id="70" idx="3"/>
          </p:cNvCxnSpPr>
          <p:nvPr/>
        </p:nvCxnSpPr>
        <p:spPr>
          <a:xfrm flipV="1">
            <a:off x="9118288" y="3753166"/>
            <a:ext cx="793144" cy="17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1" name="Gruppieren 80">
            <a:extLst>
              <a:ext uri="{FF2B5EF4-FFF2-40B4-BE49-F238E27FC236}">
                <a16:creationId xmlns:a16="http://schemas.microsoft.com/office/drawing/2014/main" id="{F45E5921-0CA0-52CF-FD9F-0867E44E2AE2}"/>
              </a:ext>
            </a:extLst>
          </p:cNvPr>
          <p:cNvGrpSpPr/>
          <p:nvPr/>
        </p:nvGrpSpPr>
        <p:grpSpPr>
          <a:xfrm>
            <a:off x="12857537" y="1520843"/>
            <a:ext cx="1958572" cy="2199011"/>
            <a:chOff x="14063967" y="11296018"/>
            <a:chExt cx="1958572" cy="2199011"/>
          </a:xfrm>
        </p:grpSpPr>
        <p:grpSp>
          <p:nvGrpSpPr>
            <p:cNvPr id="82" name="Gruppieren 81">
              <a:extLst>
                <a:ext uri="{FF2B5EF4-FFF2-40B4-BE49-F238E27FC236}">
                  <a16:creationId xmlns:a16="http://schemas.microsoft.com/office/drawing/2014/main" id="{8014A43F-8758-3FAE-305C-8B2EF04A130C}"/>
                </a:ext>
              </a:extLst>
            </p:cNvPr>
            <p:cNvGrpSpPr/>
            <p:nvPr/>
          </p:nvGrpSpPr>
          <p:grpSpPr>
            <a:xfrm>
              <a:off x="14063967" y="12239905"/>
              <a:ext cx="1885091" cy="1255124"/>
              <a:chOff x="14258659" y="11248226"/>
              <a:chExt cx="2696636" cy="1795464"/>
            </a:xfrm>
          </p:grpSpPr>
          <p:sp>
            <p:nvSpPr>
              <p:cNvPr id="84" name="Ellipse 83">
                <a:extLst>
                  <a:ext uri="{FF2B5EF4-FFF2-40B4-BE49-F238E27FC236}">
                    <a16:creationId xmlns:a16="http://schemas.microsoft.com/office/drawing/2014/main" id="{885E5900-B0E1-ADE7-D68C-F113CEF5C9A9}"/>
                  </a:ext>
                </a:extLst>
              </p:cNvPr>
              <p:cNvSpPr/>
              <p:nvPr/>
            </p:nvSpPr>
            <p:spPr>
              <a:xfrm>
                <a:off x="14371018" y="11329463"/>
                <a:ext cx="2471491" cy="714571"/>
              </a:xfrm>
              <a:prstGeom prst="ellipse">
                <a:avLst/>
              </a:prstGeom>
              <a:solidFill>
                <a:schemeClr val="accent2">
                  <a:lumMod val="60000"/>
                  <a:lumOff val="40000"/>
                  <a:alpha val="40000"/>
                </a:schemeClr>
              </a:solidFill>
              <a:ln>
                <a:solidFill>
                  <a:schemeClr val="accent2">
                    <a:lumMod val="50000"/>
                  </a:schemeClr>
                </a:solidFill>
              </a:ln>
            </p:spPr>
            <p:style>
              <a:lnRef idx="0">
                <a:scrgbClr r="0" g="0" b="0"/>
              </a:lnRef>
              <a:fillRef idx="1">
                <a:scrgbClr r="0" g="0" b="0"/>
              </a:fillRef>
              <a:effectRef idx="0">
                <a:schemeClr val="accent1">
                  <a:tint val="50000"/>
                  <a:alpha val="40000"/>
                  <a:hueOff val="0"/>
                  <a:satOff val="0"/>
                  <a:lumOff val="0"/>
                  <a:alphaOff val="0"/>
                </a:schemeClr>
              </a:effectRef>
              <a:fontRef idx="minor">
                <a:schemeClr val="lt1">
                  <a:hueOff val="0"/>
                  <a:satOff val="0"/>
                  <a:lumOff val="0"/>
                  <a:alphaOff val="0"/>
                </a:schemeClr>
              </a:fontRef>
            </p:style>
            <p:txBody>
              <a:bodyPr/>
              <a:lstStyle/>
              <a:p>
                <a:endParaRPr lang="en-CA"/>
              </a:p>
            </p:txBody>
          </p:sp>
          <p:sp>
            <p:nvSpPr>
              <p:cNvPr id="85" name="Form 84">
                <a:extLst>
                  <a:ext uri="{FF2B5EF4-FFF2-40B4-BE49-F238E27FC236}">
                    <a16:creationId xmlns:a16="http://schemas.microsoft.com/office/drawing/2014/main" id="{C0FDEF9E-33A1-2D4B-BFDA-820ADD3D69C0}"/>
                  </a:ext>
                </a:extLst>
              </p:cNvPr>
              <p:cNvSpPr/>
              <p:nvPr/>
            </p:nvSpPr>
            <p:spPr>
              <a:xfrm>
                <a:off x="14258659" y="11248226"/>
                <a:ext cx="2696636" cy="1795464"/>
              </a:xfrm>
              <a:prstGeom prst="funnel">
                <a:avLst/>
              </a:prstGeom>
              <a:solidFill>
                <a:schemeClr val="accent2">
                  <a:lumMod val="75000"/>
                  <a:alpha val="40000"/>
                </a:schemeClr>
              </a:solidFill>
              <a:ln>
                <a:solidFill>
                  <a:schemeClr val="accent2">
                    <a:lumMod val="50000"/>
                  </a:schemeClr>
                </a:solidFill>
              </a:ln>
            </p:spPr>
            <p:style>
              <a:lnRef idx="1">
                <a:scrgbClr r="0" g="0" b="0"/>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txBody>
              <a:bodyPr/>
              <a:lstStyle/>
              <a:p>
                <a:endParaRPr lang="en-CA"/>
              </a:p>
            </p:txBody>
          </p:sp>
        </p:grpSp>
        <p:pic>
          <p:nvPicPr>
            <p:cNvPr id="83" name="Grafik 82" descr="Ein Bild, das Spiele, Brettspiel, Hallensportarten, Screenshot enthält.&#10;&#10;Automatisch generierte Beschreibung">
              <a:extLst>
                <a:ext uri="{FF2B5EF4-FFF2-40B4-BE49-F238E27FC236}">
                  <a16:creationId xmlns:a16="http://schemas.microsoft.com/office/drawing/2014/main" id="{0755198C-6405-A21F-EF6A-6FC906176E9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260250" y="11296018"/>
              <a:ext cx="762289" cy="773985"/>
            </a:xfrm>
            <a:prstGeom prst="rect">
              <a:avLst/>
            </a:prstGeom>
          </p:spPr>
        </p:pic>
      </p:grpSp>
      <p:cxnSp>
        <p:nvCxnSpPr>
          <p:cNvPr id="86" name="Verbinder: gewinkelt 85">
            <a:extLst>
              <a:ext uri="{FF2B5EF4-FFF2-40B4-BE49-F238E27FC236}">
                <a16:creationId xmlns:a16="http://schemas.microsoft.com/office/drawing/2014/main" id="{D5526F10-4D36-E194-4A59-B1A554C22EFE}"/>
              </a:ext>
            </a:extLst>
          </p:cNvPr>
          <p:cNvCxnSpPr>
            <a:cxnSpLocks/>
            <a:stCxn id="56" idx="4"/>
            <a:endCxn id="83" idx="0"/>
          </p:cNvCxnSpPr>
          <p:nvPr/>
        </p:nvCxnSpPr>
        <p:spPr>
          <a:xfrm>
            <a:off x="5329002" y="843963"/>
            <a:ext cx="9105963" cy="676880"/>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Verbinder: gewinkelt 86">
            <a:extLst>
              <a:ext uri="{FF2B5EF4-FFF2-40B4-BE49-F238E27FC236}">
                <a16:creationId xmlns:a16="http://schemas.microsoft.com/office/drawing/2014/main" id="{5C486848-B737-E027-B5C6-75EF3C237C8F}"/>
              </a:ext>
            </a:extLst>
          </p:cNvPr>
          <p:cNvCxnSpPr>
            <a:cxnSpLocks/>
          </p:cNvCxnSpPr>
          <p:nvPr/>
        </p:nvCxnSpPr>
        <p:spPr>
          <a:xfrm>
            <a:off x="11720139" y="1867146"/>
            <a:ext cx="1901492" cy="503653"/>
          </a:xfrm>
          <a:prstGeom prst="bentConnector3">
            <a:avLst>
              <a:gd name="adj1" fmla="val 9969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8" name="Grafik 87" descr="Ein Bild, das Kreis, Entwurf, Symmetrie, Muster enthält.&#10;&#10;Automatisch generierte Beschreibung">
            <a:extLst>
              <a:ext uri="{FF2B5EF4-FFF2-40B4-BE49-F238E27FC236}">
                <a16:creationId xmlns:a16="http://schemas.microsoft.com/office/drawing/2014/main" id="{12026C58-B079-78B2-70B4-EBC32EF815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15262878" y="1535928"/>
            <a:ext cx="1267087" cy="1066376"/>
          </a:xfrm>
          <a:prstGeom prst="rect">
            <a:avLst/>
          </a:prstGeom>
        </p:spPr>
      </p:pic>
      <p:pic>
        <p:nvPicPr>
          <p:cNvPr id="89" name="Grafik 88" descr="Ein Bild, das Design enthält.&#10;&#10;Automatisch generierte Beschreibung mit mittlerer Zuverlässigkeit">
            <a:extLst>
              <a:ext uri="{FF2B5EF4-FFF2-40B4-BE49-F238E27FC236}">
                <a16:creationId xmlns:a16="http://schemas.microsoft.com/office/drawing/2014/main" id="{9E65D6C7-7AE0-64E9-51EE-A1B01F4DEE69}"/>
              </a:ext>
            </a:extLst>
          </p:cNvPr>
          <p:cNvPicPr>
            <a:picLocks noChangeAspect="1"/>
          </p:cNvPicPr>
          <p:nvPr/>
        </p:nvPicPr>
        <p:blipFill>
          <a:blip r:embed="rId13"/>
          <a:stretch>
            <a:fillRect/>
          </a:stretch>
        </p:blipFill>
        <p:spPr>
          <a:xfrm>
            <a:off x="12297220" y="1596248"/>
            <a:ext cx="1012886" cy="916421"/>
          </a:xfrm>
          <a:prstGeom prst="rect">
            <a:avLst/>
          </a:prstGeom>
        </p:spPr>
      </p:pic>
      <p:cxnSp>
        <p:nvCxnSpPr>
          <p:cNvPr id="90" name="Verbinder: gewinkelt 89">
            <a:extLst>
              <a:ext uri="{FF2B5EF4-FFF2-40B4-BE49-F238E27FC236}">
                <a16:creationId xmlns:a16="http://schemas.microsoft.com/office/drawing/2014/main" id="{4F881B59-A9AA-EA1B-C909-CCE004A84627}"/>
              </a:ext>
            </a:extLst>
          </p:cNvPr>
          <p:cNvCxnSpPr>
            <a:cxnSpLocks/>
          </p:cNvCxnSpPr>
          <p:nvPr/>
        </p:nvCxnSpPr>
        <p:spPr>
          <a:xfrm rot="5400000">
            <a:off x="13589197" y="2006327"/>
            <a:ext cx="521180" cy="207769"/>
          </a:xfrm>
          <a:prstGeom prst="bentConnector3">
            <a:avLst>
              <a:gd name="adj1" fmla="val 4188"/>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1" name="Grafik 90" descr="Würfel Silhouette">
            <a:extLst>
              <a:ext uri="{FF2B5EF4-FFF2-40B4-BE49-F238E27FC236}">
                <a16:creationId xmlns:a16="http://schemas.microsoft.com/office/drawing/2014/main" id="{4B9054CB-28FE-E2B4-5CA2-6412A081F19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5057073" y="3812886"/>
            <a:ext cx="914400" cy="914400"/>
          </a:xfrm>
          <a:prstGeom prst="rect">
            <a:avLst/>
          </a:prstGeom>
        </p:spPr>
      </p:pic>
      <p:cxnSp>
        <p:nvCxnSpPr>
          <p:cNvPr id="92" name="Verbinder: gewinkelt 91">
            <a:extLst>
              <a:ext uri="{FF2B5EF4-FFF2-40B4-BE49-F238E27FC236}">
                <a16:creationId xmlns:a16="http://schemas.microsoft.com/office/drawing/2014/main" id="{7B82290B-30EB-1E28-B15D-27053C089A27}"/>
              </a:ext>
            </a:extLst>
          </p:cNvPr>
          <p:cNvCxnSpPr>
            <a:cxnSpLocks/>
          </p:cNvCxnSpPr>
          <p:nvPr/>
        </p:nvCxnSpPr>
        <p:spPr>
          <a:xfrm rot="5400000">
            <a:off x="13601715" y="3902318"/>
            <a:ext cx="418750" cy="1"/>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Textfeld 92">
                <a:extLst>
                  <a:ext uri="{FF2B5EF4-FFF2-40B4-BE49-F238E27FC236}">
                    <a16:creationId xmlns:a16="http://schemas.microsoft.com/office/drawing/2014/main" id="{B11D0291-E83C-7605-52A8-19AB60766DA5}"/>
                  </a:ext>
                </a:extLst>
              </p:cNvPr>
              <p:cNvSpPr txBox="1"/>
              <p:nvPr/>
            </p:nvSpPr>
            <p:spPr>
              <a:xfrm>
                <a:off x="16871493" y="4099455"/>
                <a:ext cx="938175" cy="391902"/>
              </a:xfrm>
              <a:prstGeom prst="rect">
                <a:avLst/>
              </a:prstGeom>
              <a:noFill/>
              <a:ln w="25400">
                <a:solidFill>
                  <a:schemeClr val="tx1"/>
                </a:solidFill>
              </a:ln>
            </p:spPr>
            <p:txBody>
              <a:bodyPr wrap="square" rtlCol="0">
                <a:spAutoFit/>
              </a:bodyPr>
              <a:lstStyle/>
              <a:p>
                <a:r>
                  <a:rPr lang="de-DE" dirty="0"/>
                  <a:t> </a:t>
                </a:r>
                <a14:m>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𝑎</m:t>
                        </m:r>
                      </m:e>
                      <m:sub>
                        <m:r>
                          <a:rPr lang="de-DE" b="0" i="1" smtClean="0">
                            <a:latin typeface="Cambria Math" panose="02040503050406030204" pitchFamily="18" charset="0"/>
                          </a:rPr>
                          <m:t>𝑡𝑎𝑟𝑔𝑒𝑡</m:t>
                        </m:r>
                      </m:sub>
                    </m:sSub>
                  </m:oMath>
                </a14:m>
                <a:endParaRPr lang="en-CA" dirty="0"/>
              </a:p>
            </p:txBody>
          </p:sp>
        </mc:Choice>
        <mc:Fallback xmlns="">
          <p:sp>
            <p:nvSpPr>
              <p:cNvPr id="93" name="Textfeld 92">
                <a:extLst>
                  <a:ext uri="{FF2B5EF4-FFF2-40B4-BE49-F238E27FC236}">
                    <a16:creationId xmlns:a16="http://schemas.microsoft.com/office/drawing/2014/main" id="{B11D0291-E83C-7605-52A8-19AB60766DA5}"/>
                  </a:ext>
                </a:extLst>
              </p:cNvPr>
              <p:cNvSpPr txBox="1">
                <a:spLocks noRot="1" noChangeAspect="1" noMove="1" noResize="1" noEditPoints="1" noAdjustHandles="1" noChangeArrowheads="1" noChangeShapeType="1" noTextEdit="1"/>
              </p:cNvSpPr>
              <p:nvPr/>
            </p:nvSpPr>
            <p:spPr>
              <a:xfrm>
                <a:off x="16871493" y="4099455"/>
                <a:ext cx="938175" cy="391902"/>
              </a:xfrm>
              <a:prstGeom prst="rect">
                <a:avLst/>
              </a:prstGeom>
              <a:blipFill>
                <a:blip r:embed="rId16"/>
                <a:stretch>
                  <a:fillRect b="-4348"/>
                </a:stretch>
              </a:blipFill>
              <a:ln w="25400">
                <a:solidFill>
                  <a:schemeClr val="tx1"/>
                </a:solidFill>
              </a:ln>
            </p:spPr>
            <p:txBody>
              <a:bodyPr/>
              <a:lstStyle/>
              <a:p>
                <a:r>
                  <a:rPr lang="en-CA">
                    <a:noFill/>
                  </a:rPr>
                  <a:t> </a:t>
                </a:r>
              </a:p>
            </p:txBody>
          </p:sp>
        </mc:Fallback>
      </mc:AlternateContent>
      <p:cxnSp>
        <p:nvCxnSpPr>
          <p:cNvPr id="94" name="Gerade Verbindung mit Pfeil 93">
            <a:extLst>
              <a:ext uri="{FF2B5EF4-FFF2-40B4-BE49-F238E27FC236}">
                <a16:creationId xmlns:a16="http://schemas.microsoft.com/office/drawing/2014/main" id="{5BF03E51-297F-6672-05DC-D0A88FAD39C2}"/>
              </a:ext>
            </a:extLst>
          </p:cNvPr>
          <p:cNvCxnSpPr>
            <a:cxnSpLocks/>
            <a:stCxn id="96" idx="3"/>
          </p:cNvCxnSpPr>
          <p:nvPr/>
        </p:nvCxnSpPr>
        <p:spPr>
          <a:xfrm flipV="1">
            <a:off x="14277970" y="4295406"/>
            <a:ext cx="707250" cy="189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Gerade Verbindung mit Pfeil 94">
            <a:extLst>
              <a:ext uri="{FF2B5EF4-FFF2-40B4-BE49-F238E27FC236}">
                <a16:creationId xmlns:a16="http://schemas.microsoft.com/office/drawing/2014/main" id="{C26CD628-0A2B-0AB5-638C-B5BC291A82EB}"/>
              </a:ext>
            </a:extLst>
          </p:cNvPr>
          <p:cNvCxnSpPr>
            <a:cxnSpLocks/>
            <a:endCxn id="93" idx="1"/>
          </p:cNvCxnSpPr>
          <p:nvPr/>
        </p:nvCxnSpPr>
        <p:spPr>
          <a:xfrm>
            <a:off x="16107859" y="4295406"/>
            <a:ext cx="76363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Textfeld 95">
                <a:extLst>
                  <a:ext uri="{FF2B5EF4-FFF2-40B4-BE49-F238E27FC236}">
                    <a16:creationId xmlns:a16="http://schemas.microsoft.com/office/drawing/2014/main" id="{AFD88D33-22F6-624A-F3A2-28C5835F42D5}"/>
                  </a:ext>
                </a:extLst>
              </p:cNvPr>
              <p:cNvSpPr txBox="1"/>
              <p:nvPr/>
            </p:nvSpPr>
            <p:spPr>
              <a:xfrm>
                <a:off x="13437262" y="4129643"/>
                <a:ext cx="840708" cy="369332"/>
              </a:xfrm>
              <a:prstGeom prst="rect">
                <a:avLst/>
              </a:prstGeom>
              <a:noFill/>
              <a:ln w="25400">
                <a:solidFill>
                  <a:schemeClr val="tx1"/>
                </a:solidFill>
              </a:ln>
            </p:spPr>
            <p:txBody>
              <a:bodyPr wrap="square" rtlCol="0">
                <a:spAutoFit/>
              </a:bodyPr>
              <a:lstStyle/>
              <a:p>
                <a:r>
                  <a:rPr lang="de-DE" dirty="0"/>
                  <a:t> </a:t>
                </a:r>
                <a14:m>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𝐴</m:t>
                        </m:r>
                      </m:e>
                      <m:sub>
                        <m:r>
                          <a:rPr lang="de-DE" b="0" i="1" smtClean="0">
                            <a:latin typeface="Cambria Math" panose="02040503050406030204" pitchFamily="18" charset="0"/>
                          </a:rPr>
                          <m:t>𝑣𝑎𝑙𝑖𝑑</m:t>
                        </m:r>
                      </m:sub>
                    </m:sSub>
                  </m:oMath>
                </a14:m>
                <a:endParaRPr lang="en-CA" dirty="0"/>
              </a:p>
            </p:txBody>
          </p:sp>
        </mc:Choice>
        <mc:Fallback xmlns="">
          <p:sp>
            <p:nvSpPr>
              <p:cNvPr id="96" name="Textfeld 95">
                <a:extLst>
                  <a:ext uri="{FF2B5EF4-FFF2-40B4-BE49-F238E27FC236}">
                    <a16:creationId xmlns:a16="http://schemas.microsoft.com/office/drawing/2014/main" id="{AFD88D33-22F6-624A-F3A2-28C5835F42D5}"/>
                  </a:ext>
                </a:extLst>
              </p:cNvPr>
              <p:cNvSpPr txBox="1">
                <a:spLocks noRot="1" noChangeAspect="1" noMove="1" noResize="1" noEditPoints="1" noAdjustHandles="1" noChangeArrowheads="1" noChangeShapeType="1" noTextEdit="1"/>
              </p:cNvSpPr>
              <p:nvPr/>
            </p:nvSpPr>
            <p:spPr>
              <a:xfrm>
                <a:off x="13437262" y="4129643"/>
                <a:ext cx="840708" cy="369332"/>
              </a:xfrm>
              <a:prstGeom prst="rect">
                <a:avLst/>
              </a:prstGeom>
              <a:blipFill>
                <a:blip r:embed="rId17"/>
                <a:stretch>
                  <a:fillRect/>
                </a:stretch>
              </a:blipFill>
              <a:ln w="254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7" name="Textfeld 96">
                <a:extLst>
                  <a:ext uri="{FF2B5EF4-FFF2-40B4-BE49-F238E27FC236}">
                    <a16:creationId xmlns:a16="http://schemas.microsoft.com/office/drawing/2014/main" id="{C4860690-3C2B-2095-27C7-D140A960F3A3}"/>
                  </a:ext>
                </a:extLst>
              </p:cNvPr>
              <p:cNvSpPr txBox="1"/>
              <p:nvPr/>
            </p:nvSpPr>
            <p:spPr>
              <a:xfrm>
                <a:off x="16892005" y="1765937"/>
                <a:ext cx="847148" cy="391902"/>
              </a:xfrm>
              <a:prstGeom prst="rect">
                <a:avLst/>
              </a:prstGeom>
              <a:noFill/>
              <a:ln w="25400">
                <a:solidFill>
                  <a:schemeClr val="tx1"/>
                </a:solidFill>
              </a:ln>
            </p:spPr>
            <p:txBody>
              <a:bodyPr wrap="square" rtlCol="0">
                <a:spAutoFit/>
              </a:bodyPr>
              <a:lstStyle/>
              <a:p>
                <a:r>
                  <a:rPr lang="de-DE" dirty="0"/>
                  <a:t> </a:t>
                </a:r>
                <a14:m>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𝑎</m:t>
                        </m:r>
                      </m:e>
                      <m:sub>
                        <m:r>
                          <a:rPr lang="de-DE" b="0" i="1" smtClean="0">
                            <a:latin typeface="Cambria Math" panose="02040503050406030204" pitchFamily="18" charset="0"/>
                          </a:rPr>
                          <m:t>𝑝𝑟𝑒𝑑</m:t>
                        </m:r>
                      </m:sub>
                    </m:sSub>
                  </m:oMath>
                </a14:m>
                <a:endParaRPr lang="en-CA" dirty="0"/>
              </a:p>
            </p:txBody>
          </p:sp>
        </mc:Choice>
        <mc:Fallback xmlns="">
          <p:sp>
            <p:nvSpPr>
              <p:cNvPr id="97" name="Textfeld 96">
                <a:extLst>
                  <a:ext uri="{FF2B5EF4-FFF2-40B4-BE49-F238E27FC236}">
                    <a16:creationId xmlns:a16="http://schemas.microsoft.com/office/drawing/2014/main" id="{C4860690-3C2B-2095-27C7-D140A960F3A3}"/>
                  </a:ext>
                </a:extLst>
              </p:cNvPr>
              <p:cNvSpPr txBox="1">
                <a:spLocks noRot="1" noChangeAspect="1" noMove="1" noResize="1" noEditPoints="1" noAdjustHandles="1" noChangeArrowheads="1" noChangeShapeType="1" noTextEdit="1"/>
              </p:cNvSpPr>
              <p:nvPr/>
            </p:nvSpPr>
            <p:spPr>
              <a:xfrm>
                <a:off x="16892005" y="1765937"/>
                <a:ext cx="847148" cy="391902"/>
              </a:xfrm>
              <a:prstGeom prst="rect">
                <a:avLst/>
              </a:prstGeom>
              <a:blipFill>
                <a:blip r:embed="rId18"/>
                <a:stretch>
                  <a:fillRect b="-4412"/>
                </a:stretch>
              </a:blipFill>
              <a:ln w="25400">
                <a:solidFill>
                  <a:schemeClr val="tx1"/>
                </a:solidFill>
              </a:ln>
            </p:spPr>
            <p:txBody>
              <a:bodyPr/>
              <a:lstStyle/>
              <a:p>
                <a:r>
                  <a:rPr lang="en-CA">
                    <a:noFill/>
                  </a:rPr>
                  <a:t> </a:t>
                </a:r>
              </a:p>
            </p:txBody>
          </p:sp>
        </mc:Fallback>
      </mc:AlternateContent>
      <p:cxnSp>
        <p:nvCxnSpPr>
          <p:cNvPr id="98" name="Gerade Verbindung mit Pfeil 97">
            <a:extLst>
              <a:ext uri="{FF2B5EF4-FFF2-40B4-BE49-F238E27FC236}">
                <a16:creationId xmlns:a16="http://schemas.microsoft.com/office/drawing/2014/main" id="{72AC6988-B6E4-2605-7EFB-DB6C65BF468A}"/>
              </a:ext>
            </a:extLst>
          </p:cNvPr>
          <p:cNvCxnSpPr>
            <a:cxnSpLocks/>
            <a:endCxn id="97" idx="1"/>
          </p:cNvCxnSpPr>
          <p:nvPr/>
        </p:nvCxnSpPr>
        <p:spPr>
          <a:xfrm>
            <a:off x="16668366" y="1961888"/>
            <a:ext cx="2236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feld 98">
                <a:extLst>
                  <a:ext uri="{FF2B5EF4-FFF2-40B4-BE49-F238E27FC236}">
                    <a16:creationId xmlns:a16="http://schemas.microsoft.com/office/drawing/2014/main" id="{DBD68D27-7998-AD5C-0DC9-4FF56929DA88}"/>
                  </a:ext>
                </a:extLst>
              </p:cNvPr>
              <p:cNvSpPr txBox="1"/>
              <p:nvPr/>
            </p:nvSpPr>
            <p:spPr>
              <a:xfrm>
                <a:off x="17374991" y="2752456"/>
                <a:ext cx="2754079" cy="391902"/>
              </a:xfrm>
              <a:prstGeom prst="rect">
                <a:avLst/>
              </a:prstGeom>
              <a:noFill/>
              <a:ln w="254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dirty="0" smtClean="0"/>
                        <m:t>ℒ</m:t>
                      </m:r>
                      <m:r>
                        <a:rPr lang="de-DE" b="0" i="1" smtClean="0">
                          <a:latin typeface="Cambria Math" panose="02040503050406030204" pitchFamily="18" charset="0"/>
                        </a:rPr>
                        <m:t>=</m:t>
                      </m:r>
                      <m:r>
                        <a:rPr lang="de-DE" b="0" i="1" smtClean="0">
                          <a:latin typeface="Cambria Math" panose="02040503050406030204" pitchFamily="18" charset="0"/>
                        </a:rPr>
                        <m:t>𝑠𝑖𝑚</m:t>
                      </m:r>
                      <m:r>
                        <a:rPr lang="de-DE" b="0" i="1" smtClean="0">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𝑎</m:t>
                          </m:r>
                        </m:e>
                        <m:sub>
                          <m:r>
                            <a:rPr lang="de-DE" i="1">
                              <a:latin typeface="Cambria Math" panose="02040503050406030204" pitchFamily="18" charset="0"/>
                            </a:rPr>
                            <m:t>𝑡𝑎𝑟𝑔𝑒𝑡</m:t>
                          </m:r>
                        </m:sub>
                      </m:sSub>
                      <m:r>
                        <a:rPr lang="de-DE" b="0" i="1" smtClean="0">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𝑎</m:t>
                          </m:r>
                        </m:e>
                        <m:sub>
                          <m:r>
                            <a:rPr lang="de-DE" i="1">
                              <a:latin typeface="Cambria Math" panose="02040503050406030204" pitchFamily="18" charset="0"/>
                            </a:rPr>
                            <m:t>𝑝𝑟𝑒𝑑</m:t>
                          </m:r>
                        </m:sub>
                      </m:sSub>
                      <m:r>
                        <a:rPr lang="de-DE" b="0" i="1" smtClean="0">
                          <a:latin typeface="Cambria Math" panose="02040503050406030204" pitchFamily="18" charset="0"/>
                        </a:rPr>
                        <m:t>)</m:t>
                      </m:r>
                    </m:oMath>
                  </m:oMathPara>
                </a14:m>
                <a:endParaRPr lang="en-CA" dirty="0"/>
              </a:p>
            </p:txBody>
          </p:sp>
        </mc:Choice>
        <mc:Fallback xmlns="">
          <p:sp>
            <p:nvSpPr>
              <p:cNvPr id="99" name="Textfeld 98">
                <a:extLst>
                  <a:ext uri="{FF2B5EF4-FFF2-40B4-BE49-F238E27FC236}">
                    <a16:creationId xmlns:a16="http://schemas.microsoft.com/office/drawing/2014/main" id="{DBD68D27-7998-AD5C-0DC9-4FF56929DA88}"/>
                  </a:ext>
                </a:extLst>
              </p:cNvPr>
              <p:cNvSpPr txBox="1">
                <a:spLocks noRot="1" noChangeAspect="1" noMove="1" noResize="1" noEditPoints="1" noAdjustHandles="1" noChangeArrowheads="1" noChangeShapeType="1" noTextEdit="1"/>
              </p:cNvSpPr>
              <p:nvPr/>
            </p:nvSpPr>
            <p:spPr>
              <a:xfrm>
                <a:off x="17374991" y="2752456"/>
                <a:ext cx="2754079" cy="391902"/>
              </a:xfrm>
              <a:prstGeom prst="rect">
                <a:avLst/>
              </a:prstGeom>
              <a:blipFill>
                <a:blip r:embed="rId19"/>
                <a:stretch>
                  <a:fillRect b="-4412"/>
                </a:stretch>
              </a:blipFill>
              <a:ln w="25400">
                <a:solidFill>
                  <a:schemeClr val="tx1"/>
                </a:solidFill>
              </a:ln>
            </p:spPr>
            <p:txBody>
              <a:bodyPr/>
              <a:lstStyle/>
              <a:p>
                <a:r>
                  <a:rPr lang="en-CA">
                    <a:noFill/>
                  </a:rPr>
                  <a:t> </a:t>
                </a:r>
              </a:p>
            </p:txBody>
          </p:sp>
        </mc:Fallback>
      </mc:AlternateContent>
      <p:cxnSp>
        <p:nvCxnSpPr>
          <p:cNvPr id="100" name="Verbinder: gewinkelt 99">
            <a:extLst>
              <a:ext uri="{FF2B5EF4-FFF2-40B4-BE49-F238E27FC236}">
                <a16:creationId xmlns:a16="http://schemas.microsoft.com/office/drawing/2014/main" id="{DD26668B-5F6D-7AE1-89DD-140D54580F74}"/>
              </a:ext>
            </a:extLst>
          </p:cNvPr>
          <p:cNvCxnSpPr>
            <a:cxnSpLocks/>
            <a:stCxn id="83" idx="3"/>
          </p:cNvCxnSpPr>
          <p:nvPr/>
        </p:nvCxnSpPr>
        <p:spPr>
          <a:xfrm>
            <a:off x="14816109" y="1907836"/>
            <a:ext cx="438719" cy="8764"/>
          </a:xfrm>
          <a:prstGeom prst="bentConnector3">
            <a:avLst>
              <a:gd name="adj1" fmla="val 89369"/>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Verbinder: gewinkelt 100">
            <a:extLst>
              <a:ext uri="{FF2B5EF4-FFF2-40B4-BE49-F238E27FC236}">
                <a16:creationId xmlns:a16="http://schemas.microsoft.com/office/drawing/2014/main" id="{B5F756D2-18EB-10DA-F4ED-A444B1AE64D3}"/>
              </a:ext>
            </a:extLst>
          </p:cNvPr>
          <p:cNvCxnSpPr>
            <a:cxnSpLocks/>
            <a:endCxn id="99" idx="1"/>
          </p:cNvCxnSpPr>
          <p:nvPr/>
        </p:nvCxnSpPr>
        <p:spPr>
          <a:xfrm rot="16200000" flipH="1">
            <a:off x="16852552" y="2425968"/>
            <a:ext cx="758076" cy="28680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Verbinder: gewinkelt 101">
            <a:extLst>
              <a:ext uri="{FF2B5EF4-FFF2-40B4-BE49-F238E27FC236}">
                <a16:creationId xmlns:a16="http://schemas.microsoft.com/office/drawing/2014/main" id="{7EF84530-231A-DAB3-4FF8-88B5A47C4A20}"/>
              </a:ext>
            </a:extLst>
          </p:cNvPr>
          <p:cNvCxnSpPr>
            <a:cxnSpLocks/>
          </p:cNvCxnSpPr>
          <p:nvPr/>
        </p:nvCxnSpPr>
        <p:spPr>
          <a:xfrm rot="5400000" flipH="1" flipV="1">
            <a:off x="16660143" y="3394798"/>
            <a:ext cx="1151048" cy="26973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Verbinder: gewinkelt 102">
            <a:extLst>
              <a:ext uri="{FF2B5EF4-FFF2-40B4-BE49-F238E27FC236}">
                <a16:creationId xmlns:a16="http://schemas.microsoft.com/office/drawing/2014/main" id="{992C77F9-C4AF-CC6E-C666-1D6D46D9FC3A}"/>
              </a:ext>
            </a:extLst>
          </p:cNvPr>
          <p:cNvCxnSpPr>
            <a:cxnSpLocks/>
            <a:stCxn id="99" idx="0"/>
            <a:endCxn id="88" idx="2"/>
          </p:cNvCxnSpPr>
          <p:nvPr/>
        </p:nvCxnSpPr>
        <p:spPr>
          <a:xfrm rot="16200000" flipV="1">
            <a:off x="16715963" y="716387"/>
            <a:ext cx="1216528" cy="2855609"/>
          </a:xfrm>
          <a:prstGeom prst="bentConnector3">
            <a:avLst>
              <a:gd name="adj1" fmla="val 11879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feld 103">
            <a:extLst>
              <a:ext uri="{FF2B5EF4-FFF2-40B4-BE49-F238E27FC236}">
                <a16:creationId xmlns:a16="http://schemas.microsoft.com/office/drawing/2014/main" id="{E1A47344-8D3C-6CD9-9F2B-806248BB2F79}"/>
              </a:ext>
            </a:extLst>
          </p:cNvPr>
          <p:cNvSpPr txBox="1"/>
          <p:nvPr/>
        </p:nvSpPr>
        <p:spPr>
          <a:xfrm>
            <a:off x="16357286" y="914315"/>
            <a:ext cx="1748607" cy="369332"/>
          </a:xfrm>
          <a:prstGeom prst="rect">
            <a:avLst/>
          </a:prstGeom>
          <a:noFill/>
          <a:ln w="25400">
            <a:noFill/>
          </a:ln>
        </p:spPr>
        <p:txBody>
          <a:bodyPr wrap="square" rtlCol="0">
            <a:spAutoFit/>
          </a:bodyPr>
          <a:lstStyle/>
          <a:p>
            <a:r>
              <a:rPr lang="de-DE" dirty="0"/>
              <a:t>Update </a:t>
            </a:r>
            <a:r>
              <a:rPr lang="en-CA" dirty="0" err="1"/>
              <a:t>weigths</a:t>
            </a:r>
            <a:endParaRPr lang="en-CA" dirty="0"/>
          </a:p>
        </p:txBody>
      </p:sp>
      <p:sp>
        <p:nvSpPr>
          <p:cNvPr id="105" name="Textfeld 104">
            <a:extLst>
              <a:ext uri="{FF2B5EF4-FFF2-40B4-BE49-F238E27FC236}">
                <a16:creationId xmlns:a16="http://schemas.microsoft.com/office/drawing/2014/main" id="{262CDAAA-7DCE-8575-FF79-B3DE37FE8D9D}"/>
              </a:ext>
            </a:extLst>
          </p:cNvPr>
          <p:cNvSpPr txBox="1"/>
          <p:nvPr/>
        </p:nvSpPr>
        <p:spPr>
          <a:xfrm>
            <a:off x="6864424" y="4936575"/>
            <a:ext cx="840708" cy="369332"/>
          </a:xfrm>
          <a:prstGeom prst="rect">
            <a:avLst/>
          </a:prstGeom>
          <a:noFill/>
          <a:ln w="25400">
            <a:noFill/>
          </a:ln>
        </p:spPr>
        <p:txBody>
          <a:bodyPr wrap="square" rtlCol="0">
            <a:spAutoFit/>
          </a:bodyPr>
          <a:lstStyle/>
          <a:p>
            <a:pPr algn="ctr"/>
            <a:r>
              <a:rPr lang="de-DE" dirty="0"/>
              <a:t>…</a:t>
            </a:r>
            <a:endParaRPr lang="en-CA" dirty="0"/>
          </a:p>
        </p:txBody>
      </p:sp>
      <p:sp>
        <p:nvSpPr>
          <p:cNvPr id="106" name="Rechteck 105">
            <a:extLst>
              <a:ext uri="{FF2B5EF4-FFF2-40B4-BE49-F238E27FC236}">
                <a16:creationId xmlns:a16="http://schemas.microsoft.com/office/drawing/2014/main" id="{640A5795-59C6-CF89-DFE5-252C0806FF52}"/>
              </a:ext>
            </a:extLst>
          </p:cNvPr>
          <p:cNvSpPr/>
          <p:nvPr/>
        </p:nvSpPr>
        <p:spPr>
          <a:xfrm>
            <a:off x="12097026" y="4695370"/>
            <a:ext cx="8680607" cy="824715"/>
          </a:xfrm>
          <a:prstGeom prst="rect">
            <a:avLst/>
          </a:prstGeom>
          <a:solidFill>
            <a:schemeClr val="accent2">
              <a:lumMod val="20000"/>
              <a:lumOff val="80000"/>
            </a:schemeClr>
          </a:solidFill>
          <a:ln w="38100">
            <a:solidFill>
              <a:schemeClr val="accent2">
                <a:lumMod val="50000"/>
              </a:schemeClr>
            </a:solid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7" name="Rechteck 106">
            <a:extLst>
              <a:ext uri="{FF2B5EF4-FFF2-40B4-BE49-F238E27FC236}">
                <a16:creationId xmlns:a16="http://schemas.microsoft.com/office/drawing/2014/main" id="{70A27352-2567-5BB1-7891-F4EDED092D4E}"/>
              </a:ext>
            </a:extLst>
          </p:cNvPr>
          <p:cNvSpPr/>
          <p:nvPr/>
        </p:nvSpPr>
        <p:spPr>
          <a:xfrm>
            <a:off x="12107513" y="5231451"/>
            <a:ext cx="8680607" cy="824715"/>
          </a:xfrm>
          <a:prstGeom prst="rect">
            <a:avLst/>
          </a:prstGeom>
          <a:solidFill>
            <a:schemeClr val="accent2">
              <a:lumMod val="20000"/>
              <a:lumOff val="80000"/>
            </a:schemeClr>
          </a:solidFill>
          <a:ln w="38100">
            <a:solidFill>
              <a:schemeClr val="accent2">
                <a:lumMod val="50000"/>
              </a:schemeClr>
            </a:solid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08" name="Grafik 107" descr="Ein Bild, das Design enthält.&#10;&#10;Automatisch generierte Beschreibung mit mittlerer Zuverlässigkeit">
            <a:extLst>
              <a:ext uri="{FF2B5EF4-FFF2-40B4-BE49-F238E27FC236}">
                <a16:creationId xmlns:a16="http://schemas.microsoft.com/office/drawing/2014/main" id="{F9E0E640-A0C2-F55D-3D49-823713166E42}"/>
              </a:ext>
            </a:extLst>
          </p:cNvPr>
          <p:cNvPicPr>
            <a:picLocks noChangeAspect="1"/>
          </p:cNvPicPr>
          <p:nvPr/>
        </p:nvPicPr>
        <p:blipFill>
          <a:blip r:embed="rId13"/>
          <a:stretch>
            <a:fillRect/>
          </a:stretch>
        </p:blipFill>
        <p:spPr>
          <a:xfrm>
            <a:off x="9813787" y="1139120"/>
            <a:ext cx="1800225" cy="1628775"/>
          </a:xfrm>
          <a:prstGeom prst="rect">
            <a:avLst/>
          </a:prstGeom>
        </p:spPr>
      </p:pic>
      <p:pic>
        <p:nvPicPr>
          <p:cNvPr id="109" name="Grafik 108" descr="Ein Bild, das Design enthält.&#10;&#10;Automatisch generierte Beschreibung mit mittlerer Zuverlässigkeit">
            <a:extLst>
              <a:ext uri="{FF2B5EF4-FFF2-40B4-BE49-F238E27FC236}">
                <a16:creationId xmlns:a16="http://schemas.microsoft.com/office/drawing/2014/main" id="{7A9FF29B-D43F-AFB2-2CB6-3071CF28C9C7}"/>
              </a:ext>
            </a:extLst>
          </p:cNvPr>
          <p:cNvPicPr>
            <a:picLocks noChangeAspect="1"/>
          </p:cNvPicPr>
          <p:nvPr/>
        </p:nvPicPr>
        <p:blipFill>
          <a:blip r:embed="rId20"/>
          <a:stretch>
            <a:fillRect/>
          </a:stretch>
        </p:blipFill>
        <p:spPr>
          <a:xfrm>
            <a:off x="9888471" y="2720490"/>
            <a:ext cx="1855065" cy="1768109"/>
          </a:xfrm>
          <a:prstGeom prst="rect">
            <a:avLst/>
          </a:prstGeom>
        </p:spPr>
      </p:pic>
      <p:pic>
        <p:nvPicPr>
          <p:cNvPr id="110" name="Grafik 109" descr="Ein Bild, das Design enthält.&#10;&#10;Automatisch generierte Beschreibung mit geringer Zuverlässigkeit">
            <a:extLst>
              <a:ext uri="{FF2B5EF4-FFF2-40B4-BE49-F238E27FC236}">
                <a16:creationId xmlns:a16="http://schemas.microsoft.com/office/drawing/2014/main" id="{F4AE12A9-13CD-A187-6A6A-465E5EEB4664}"/>
              </a:ext>
            </a:extLst>
          </p:cNvPr>
          <p:cNvPicPr>
            <a:picLocks noChangeAspect="1"/>
          </p:cNvPicPr>
          <p:nvPr/>
        </p:nvPicPr>
        <p:blipFill>
          <a:blip r:embed="rId21"/>
          <a:stretch>
            <a:fillRect/>
          </a:stretch>
        </p:blipFill>
        <p:spPr>
          <a:xfrm>
            <a:off x="9967171" y="4488599"/>
            <a:ext cx="1935963" cy="1813045"/>
          </a:xfrm>
          <a:prstGeom prst="rect">
            <a:avLst/>
          </a:prstGeom>
        </p:spPr>
      </p:pic>
      <p:grpSp>
        <p:nvGrpSpPr>
          <p:cNvPr id="111" name="Gruppieren 110">
            <a:extLst>
              <a:ext uri="{FF2B5EF4-FFF2-40B4-BE49-F238E27FC236}">
                <a16:creationId xmlns:a16="http://schemas.microsoft.com/office/drawing/2014/main" id="{ABECDD89-9FA1-2F45-A233-D459716D673D}"/>
              </a:ext>
            </a:extLst>
          </p:cNvPr>
          <p:cNvGrpSpPr/>
          <p:nvPr/>
        </p:nvGrpSpPr>
        <p:grpSpPr>
          <a:xfrm>
            <a:off x="4422600" y="3462495"/>
            <a:ext cx="879949" cy="667658"/>
            <a:chOff x="3488994" y="13137471"/>
            <a:chExt cx="879949" cy="667658"/>
          </a:xfrm>
        </p:grpSpPr>
        <p:grpSp>
          <p:nvGrpSpPr>
            <p:cNvPr id="112" name="Gruppieren 111">
              <a:extLst>
                <a:ext uri="{FF2B5EF4-FFF2-40B4-BE49-F238E27FC236}">
                  <a16:creationId xmlns:a16="http://schemas.microsoft.com/office/drawing/2014/main" id="{071001BF-1B5D-5245-4C52-E8929F2EB355}"/>
                </a:ext>
              </a:extLst>
            </p:cNvPr>
            <p:cNvGrpSpPr/>
            <p:nvPr/>
          </p:nvGrpSpPr>
          <p:grpSpPr>
            <a:xfrm>
              <a:off x="3488994" y="13137471"/>
              <a:ext cx="879949" cy="667658"/>
              <a:chOff x="3477458" y="13944066"/>
              <a:chExt cx="879949" cy="667658"/>
            </a:xfrm>
          </p:grpSpPr>
          <p:sp>
            <p:nvSpPr>
              <p:cNvPr id="114" name="Freihandform: Form 113">
                <a:extLst>
                  <a:ext uri="{FF2B5EF4-FFF2-40B4-BE49-F238E27FC236}">
                    <a16:creationId xmlns:a16="http://schemas.microsoft.com/office/drawing/2014/main" id="{57A96069-017B-76C1-850C-833C55C73A4D}"/>
                  </a:ext>
                </a:extLst>
              </p:cNvPr>
              <p:cNvSpPr/>
              <p:nvPr/>
            </p:nvSpPr>
            <p:spPr>
              <a:xfrm>
                <a:off x="4209458" y="14341709"/>
                <a:ext cx="60685" cy="74222"/>
              </a:xfrm>
              <a:custGeom>
                <a:avLst/>
                <a:gdLst>
                  <a:gd name="connsiteX0" fmla="*/ 27870 w 27870"/>
                  <a:gd name="connsiteY0" fmla="*/ 13935 h 27870"/>
                  <a:gd name="connsiteX1" fmla="*/ 13935 w 27870"/>
                  <a:gd name="connsiteY1" fmla="*/ 27870 h 27870"/>
                  <a:gd name="connsiteX2" fmla="*/ 0 w 27870"/>
                  <a:gd name="connsiteY2" fmla="*/ 13935 h 27870"/>
                  <a:gd name="connsiteX3" fmla="*/ 13935 w 27870"/>
                  <a:gd name="connsiteY3" fmla="*/ 0 h 27870"/>
                  <a:gd name="connsiteX4" fmla="*/ 27870 w 27870"/>
                  <a:gd name="connsiteY4" fmla="*/ 13935 h 2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0" h="27870">
                    <a:moveTo>
                      <a:pt x="27870" y="13935"/>
                    </a:moveTo>
                    <a:cubicBezTo>
                      <a:pt x="27870" y="21631"/>
                      <a:pt x="21631" y="27870"/>
                      <a:pt x="13935" y="27870"/>
                    </a:cubicBezTo>
                    <a:cubicBezTo>
                      <a:pt x="6239" y="27870"/>
                      <a:pt x="0" y="21631"/>
                      <a:pt x="0" y="13935"/>
                    </a:cubicBezTo>
                    <a:cubicBezTo>
                      <a:pt x="0" y="6239"/>
                      <a:pt x="6239" y="0"/>
                      <a:pt x="13935" y="0"/>
                    </a:cubicBezTo>
                    <a:cubicBezTo>
                      <a:pt x="21631" y="0"/>
                      <a:pt x="27870" y="6239"/>
                      <a:pt x="27870" y="13935"/>
                    </a:cubicBezTo>
                    <a:close/>
                  </a:path>
                </a:pathLst>
              </a:custGeom>
              <a:solidFill>
                <a:schemeClr val="tx1"/>
              </a:solidFill>
              <a:ln w="3175" cap="flat">
                <a:solidFill>
                  <a:schemeClr val="tx1"/>
                </a:solidFill>
                <a:prstDash val="solid"/>
                <a:miter/>
              </a:ln>
            </p:spPr>
            <p:txBody>
              <a:bodyPr rtlCol="0" anchor="ctr"/>
              <a:lstStyle/>
              <a:p>
                <a:endParaRPr lang="en-CA" dirty="0"/>
              </a:p>
            </p:txBody>
          </p:sp>
          <p:sp>
            <p:nvSpPr>
              <p:cNvPr id="115" name="Zylinder 114">
                <a:extLst>
                  <a:ext uri="{FF2B5EF4-FFF2-40B4-BE49-F238E27FC236}">
                    <a16:creationId xmlns:a16="http://schemas.microsoft.com/office/drawing/2014/main" id="{90718918-EE3D-F80E-8BF0-AD74F5F16DDE}"/>
                  </a:ext>
                </a:extLst>
              </p:cNvPr>
              <p:cNvSpPr/>
              <p:nvPr/>
            </p:nvSpPr>
            <p:spPr>
              <a:xfrm>
                <a:off x="3477458" y="13944066"/>
                <a:ext cx="879949" cy="667658"/>
              </a:xfrm>
              <a:prstGeom prst="can">
                <a:avLst>
                  <a:gd name="adj" fmla="val 46787"/>
                </a:avLst>
              </a:prstGeom>
              <a:noFill/>
              <a:ln w="349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noFill/>
                </a:endParaRPr>
              </a:p>
            </p:txBody>
          </p:sp>
        </p:grpSp>
        <p:pic>
          <p:nvPicPr>
            <p:cNvPr id="113" name="Grafik 112" descr="Ein Bild, das Spiele, Brettspiel, Hallensportarten, Screenshot enthält.&#10;&#10;Automatisch generierte Beschreibung">
              <a:extLst>
                <a:ext uri="{FF2B5EF4-FFF2-40B4-BE49-F238E27FC236}">
                  <a16:creationId xmlns:a16="http://schemas.microsoft.com/office/drawing/2014/main" id="{DE9D6D84-EB59-9AAE-9BA4-57E227AE36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7736" y="13520310"/>
              <a:ext cx="219393" cy="231961"/>
            </a:xfrm>
            <a:prstGeom prst="rect">
              <a:avLst/>
            </a:prstGeom>
            <a:ln>
              <a:solidFill>
                <a:schemeClr val="tx1"/>
              </a:solidFill>
            </a:ln>
          </p:spPr>
        </p:pic>
      </p:grpSp>
    </p:spTree>
    <p:extLst>
      <p:ext uri="{BB962C8B-B14F-4D97-AF65-F5344CB8AC3E}">
        <p14:creationId xmlns:p14="http://schemas.microsoft.com/office/powerpoint/2010/main" val="413657045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3710</Words>
  <Application>Microsoft Office PowerPoint</Application>
  <PresentationFormat>Benutzerdefiniert</PresentationFormat>
  <Paragraphs>771</Paragraphs>
  <Slides>12</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12</vt:i4>
      </vt:variant>
    </vt:vector>
  </HeadingPairs>
  <TitlesOfParts>
    <vt:vector size="19" baseType="lpstr">
      <vt:lpstr>Arial</vt:lpstr>
      <vt:lpstr>Calibri</vt:lpstr>
      <vt:lpstr>Calibri Light</vt:lpstr>
      <vt:lpstr>Cambria Math</vt:lpstr>
      <vt:lpstr>Martel Heavy</vt:lpstr>
      <vt:lpstr>Open Sans</vt:lpstr>
      <vt:lpstr>Office</vt:lpstr>
      <vt:lpstr>PowerPoint-Präsentation</vt:lpstr>
      <vt:lpstr>(Distributed/MAS) Reinforcement Learning, </vt:lpstr>
      <vt:lpstr>Deep Reinforcement Learning for Multi-Agent Systems on the Example of Chess</vt:lpstr>
      <vt:lpstr>Deep Reinforcement Learning for Multi-Agent Systems on the Example of Chess</vt:lpstr>
      <vt:lpstr>Deep Reinforcement Learning for Multi-Agent Systems on the Example of Chess</vt:lpstr>
      <vt:lpstr>Deep Reinforcement Learning for Multi-Agent Systems on the Example of Chess</vt:lpstr>
      <vt:lpstr>Deep Reinforcement Learning for Multi-Agent Systems on the Example of Chess</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Imke Rieken</dc:creator>
  <cp:lastModifiedBy>Haase, Helen</cp:lastModifiedBy>
  <cp:revision>151</cp:revision>
  <dcterms:created xsi:type="dcterms:W3CDTF">2020-02-10T12:55:46Z</dcterms:created>
  <dcterms:modified xsi:type="dcterms:W3CDTF">2023-10-08T17:37:33Z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2023-06-18T09:48:35Z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2c6cac8d-ab61-47b3-8209-4df2e46aefbc</vt:lpwstr>
  </property>
  <property fmtid="{D5CDD505-2E9C-101B-9397-08002B2CF9AE}" pid="7" name="MSIP_Label_defa4170-0d19-0005-0004-bc88714345d2_ActionId">
    <vt:lpwstr>63755e27-ddcb-43fc-b220-c78ca7d07494</vt:lpwstr>
  </property>
  <property fmtid="{D5CDD505-2E9C-101B-9397-08002B2CF9AE}" pid="8" name="MSIP_Label_defa4170-0d19-0005-0004-bc88714345d2_ContentBits">
    <vt:lpwstr>0</vt:lpwstr>
  </property>
</Properties>
</file>